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 id="2147483837" r:id="rId5"/>
    <p:sldMasterId id="2147483872" r:id="rId6"/>
    <p:sldMasterId id="2147483907" r:id="rId7"/>
  </p:sldMasterIdLst>
  <p:notesMasterIdLst>
    <p:notesMasterId r:id="rId65"/>
  </p:notesMasterIdLst>
  <p:sldIdLst>
    <p:sldId id="258" r:id="rId8"/>
    <p:sldId id="259" r:id="rId9"/>
    <p:sldId id="332" r:id="rId10"/>
    <p:sldId id="307" r:id="rId11"/>
    <p:sldId id="308" r:id="rId12"/>
    <p:sldId id="309" r:id="rId13"/>
    <p:sldId id="310" r:id="rId14"/>
    <p:sldId id="321" r:id="rId15"/>
    <p:sldId id="322" r:id="rId16"/>
    <p:sldId id="311" r:id="rId17"/>
    <p:sldId id="312" r:id="rId18"/>
    <p:sldId id="333" r:id="rId19"/>
    <p:sldId id="265" r:id="rId20"/>
    <p:sldId id="266" r:id="rId21"/>
    <p:sldId id="267" r:id="rId22"/>
    <p:sldId id="268" r:id="rId23"/>
    <p:sldId id="334" r:id="rId24"/>
    <p:sldId id="269" r:id="rId25"/>
    <p:sldId id="323" r:id="rId26"/>
    <p:sldId id="277" r:id="rId27"/>
    <p:sldId id="335" r:id="rId28"/>
    <p:sldId id="278" r:id="rId29"/>
    <p:sldId id="279" r:id="rId30"/>
    <p:sldId id="338" r:id="rId31"/>
    <p:sldId id="330" r:id="rId32"/>
    <p:sldId id="331" r:id="rId33"/>
    <p:sldId id="272" r:id="rId34"/>
    <p:sldId id="339" r:id="rId35"/>
    <p:sldId id="274" r:id="rId36"/>
    <p:sldId id="336" r:id="rId37"/>
    <p:sldId id="298" r:id="rId38"/>
    <p:sldId id="299" r:id="rId39"/>
    <p:sldId id="300" r:id="rId40"/>
    <p:sldId id="303" r:id="rId41"/>
    <p:sldId id="324" r:id="rId42"/>
    <p:sldId id="302" r:id="rId43"/>
    <p:sldId id="304" r:id="rId44"/>
    <p:sldId id="305" r:id="rId45"/>
    <p:sldId id="306" r:id="rId46"/>
    <p:sldId id="337" r:id="rId47"/>
    <p:sldId id="327" r:id="rId48"/>
    <p:sldId id="340" r:id="rId49"/>
    <p:sldId id="280" r:id="rId50"/>
    <p:sldId id="341" r:id="rId51"/>
    <p:sldId id="294" r:id="rId52"/>
    <p:sldId id="295" r:id="rId53"/>
    <p:sldId id="320" r:id="rId54"/>
    <p:sldId id="296" r:id="rId55"/>
    <p:sldId id="342" r:id="rId56"/>
    <p:sldId id="314" r:id="rId57"/>
    <p:sldId id="315" r:id="rId58"/>
    <p:sldId id="316" r:id="rId59"/>
    <p:sldId id="317" r:id="rId60"/>
    <p:sldId id="318" r:id="rId61"/>
    <p:sldId id="270" r:id="rId62"/>
    <p:sldId id="271" r:id="rId63"/>
    <p:sldId id="32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20FF9A-1E66-46A6-862F-CFF7A860884E}">
          <p14:sldIdLst>
            <p14:sldId id="258"/>
            <p14:sldId id="259"/>
          </p14:sldIdLst>
        </p14:section>
        <p14:section name="Basic Syntax" id="{1BA0A2B3-4507-42F0-B9CA-70CFF3ED39DE}">
          <p14:sldIdLst>
            <p14:sldId id="332"/>
            <p14:sldId id="307"/>
            <p14:sldId id="308"/>
            <p14:sldId id="309"/>
            <p14:sldId id="310"/>
            <p14:sldId id="321"/>
            <p14:sldId id="322"/>
            <p14:sldId id="311"/>
            <p14:sldId id="312"/>
          </p14:sldIdLst>
        </p14:section>
        <p14:section name="Numeric Types" id="{F3463CFD-82D5-463D-BB78-05B090D63A2F}">
          <p14:sldIdLst>
            <p14:sldId id="333"/>
            <p14:sldId id="265"/>
            <p14:sldId id="266"/>
            <p14:sldId id="267"/>
            <p14:sldId id="268"/>
          </p14:sldIdLst>
        </p14:section>
        <p14:section name="Text" id="{27B842E4-3CAB-4D29-B30F-4642AECB75F1}">
          <p14:sldIdLst>
            <p14:sldId id="334"/>
            <p14:sldId id="269"/>
            <p14:sldId id="323"/>
            <p14:sldId id="277"/>
          </p14:sldIdLst>
        </p14:section>
        <p14:section name="DateTime" id="{5D9D6570-41C4-460F-BC17-2173FC11A600}">
          <p14:sldIdLst>
            <p14:sldId id="335"/>
            <p14:sldId id="278"/>
            <p14:sldId id="279"/>
          </p14:sldIdLst>
        </p14:section>
        <p14:section name="Value Types" id="{2794DE9A-14B0-490D-9946-2C7794E21D03}">
          <p14:sldIdLst>
            <p14:sldId id="338"/>
            <p14:sldId id="330"/>
            <p14:sldId id="331"/>
            <p14:sldId id="272"/>
          </p14:sldIdLst>
        </p14:section>
        <p14:section name="Reference Types" id="{72422A71-D8C7-4DDC-B77A-3E250344B66F}">
          <p14:sldIdLst>
            <p14:sldId id="339"/>
            <p14:sldId id="274"/>
          </p14:sldIdLst>
        </p14:section>
        <p14:section name="Conditional logic" id="{7CD29D52-82B0-4707-BE8A-73CECAAC6D86}">
          <p14:sldIdLst>
            <p14:sldId id="336"/>
            <p14:sldId id="298"/>
            <p14:sldId id="299"/>
            <p14:sldId id="300"/>
            <p14:sldId id="303"/>
            <p14:sldId id="324"/>
            <p14:sldId id="302"/>
            <p14:sldId id="304"/>
            <p14:sldId id="305"/>
            <p14:sldId id="306"/>
          </p14:sldIdLst>
        </p14:section>
        <p14:section name="Visiblity" id="{9D2F7C06-0D8B-469F-B8EA-3525E8F402F5}">
          <p14:sldIdLst>
            <p14:sldId id="337"/>
            <p14:sldId id="327"/>
          </p14:sldIdLst>
        </p14:section>
        <p14:section name="Class" id="{28015444-613D-4C9B-8A42-FCBDE92E3D82}">
          <p14:sldIdLst>
            <p14:sldId id="340"/>
            <p14:sldId id="280"/>
          </p14:sldIdLst>
        </p14:section>
        <p14:section name="Structs" id="{229818E4-4B73-4DEE-8BFB-0942F8B11507}">
          <p14:sldIdLst>
            <p14:sldId id="341"/>
            <p14:sldId id="294"/>
            <p14:sldId id="295"/>
            <p14:sldId id="320"/>
            <p14:sldId id="296"/>
          </p14:sldIdLst>
        </p14:section>
        <p14:section name="Control flow" id="{7148AE04-82D1-48D5-9992-FAB182434812}">
          <p14:sldIdLst>
            <p14:sldId id="342"/>
            <p14:sldId id="314"/>
            <p14:sldId id="315"/>
            <p14:sldId id="316"/>
            <p14:sldId id="317"/>
            <p14:sldId id="318"/>
          </p14:sldIdLst>
        </p14:section>
        <p14:section name="OLD" id="{44D168F9-0F6B-49B4-B50E-DB31E438AC9A}">
          <p14:sldIdLst>
            <p14:sldId id="270"/>
            <p14:sldId id="271"/>
            <p14:sldId id="328"/>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7105"/>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7A278C-7422-42BE-80C7-A934CA03B421}" v="1" dt="2023-05-09T15:16:58.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52" autoAdjust="0"/>
  </p:normalViewPr>
  <p:slideViewPr>
    <p:cSldViewPr snapToGrid="0">
      <p:cViewPr varScale="1">
        <p:scale>
          <a:sx n="92" d="100"/>
          <a:sy n="92" d="100"/>
        </p:scale>
        <p:origin x="1278" y="78"/>
      </p:cViewPr>
      <p:guideLst>
        <p:guide orient="horz" pos="2183"/>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Elysee" userId="1b4a9580-843a-4e79-9e6e-0d83a5c44f8d" providerId="ADAL" clId="{2540F4E0-3D1A-49B3-955D-EBD9F2B5E21C}"/>
    <pc:docChg chg="modSld">
      <pc:chgData name="Jonas Elysee" userId="1b4a9580-843a-4e79-9e6e-0d83a5c44f8d" providerId="ADAL" clId="{2540F4E0-3D1A-49B3-955D-EBD9F2B5E21C}" dt="2023-02-21T11:01:57.144" v="2" actId="20577"/>
      <pc:docMkLst>
        <pc:docMk/>
      </pc:docMkLst>
      <pc:sldChg chg="modSp mod">
        <pc:chgData name="Jonas Elysee" userId="1b4a9580-843a-4e79-9e6e-0d83a5c44f8d" providerId="ADAL" clId="{2540F4E0-3D1A-49B3-955D-EBD9F2B5E21C}" dt="2023-02-21T11:01:57.144" v="2" actId="20577"/>
        <pc:sldMkLst>
          <pc:docMk/>
          <pc:sldMk cId="1466146284" sldId="280"/>
        </pc:sldMkLst>
        <pc:spChg chg="mod">
          <ac:chgData name="Jonas Elysee" userId="1b4a9580-843a-4e79-9e6e-0d83a5c44f8d" providerId="ADAL" clId="{2540F4E0-3D1A-49B3-955D-EBD9F2B5E21C}" dt="2023-02-21T11:01:57.144" v="2" actId="20577"/>
          <ac:spMkLst>
            <pc:docMk/>
            <pc:sldMk cId="1466146284" sldId="280"/>
            <ac:spMk id="3" creationId="{EF89FDCF-4482-40B0-A642-5C29BF22A2F1}"/>
          </ac:spMkLst>
        </pc:spChg>
      </pc:sldChg>
      <pc:sldChg chg="modSp mod">
        <pc:chgData name="Jonas Elysee" userId="1b4a9580-843a-4e79-9e6e-0d83a5c44f8d" providerId="ADAL" clId="{2540F4E0-3D1A-49B3-955D-EBD9F2B5E21C}" dt="2023-02-21T10:50:55.778" v="0" actId="20577"/>
        <pc:sldMkLst>
          <pc:docMk/>
          <pc:sldMk cId="3061438452" sldId="309"/>
        </pc:sldMkLst>
        <pc:graphicFrameChg chg="modGraphic">
          <ac:chgData name="Jonas Elysee" userId="1b4a9580-843a-4e79-9e6e-0d83a5c44f8d" providerId="ADAL" clId="{2540F4E0-3D1A-49B3-955D-EBD9F2B5E21C}" dt="2023-02-21T10:50:55.778" v="0" actId="20577"/>
          <ac:graphicFrameMkLst>
            <pc:docMk/>
            <pc:sldMk cId="3061438452" sldId="309"/>
            <ac:graphicFrameMk id="8" creationId="{E03212EC-39AE-4D3D-8D84-C2A2B5604B63}"/>
          </ac:graphicFrameMkLst>
        </pc:graphicFrameChg>
      </pc:sldChg>
    </pc:docChg>
  </pc:docChgLst>
  <pc:docChgLst>
    <pc:chgData name="Benjamin TITEUX" userId="S::benjamin.titeux@avanade.com::a162ce39-9f95-464a-bcfb-4807a44df959" providerId="AD" clId="Web-{5C85FEF6-A1DB-5062-3AF2-CED1F4A804F0}"/>
    <pc:docChg chg="modSld">
      <pc:chgData name="Benjamin TITEUX" userId="S::benjamin.titeux@avanade.com::a162ce39-9f95-464a-bcfb-4807a44df959" providerId="AD" clId="Web-{5C85FEF6-A1DB-5062-3AF2-CED1F4A804F0}" dt="2023-04-28T08:55:30.333" v="7" actId="20577"/>
      <pc:docMkLst>
        <pc:docMk/>
      </pc:docMkLst>
      <pc:sldChg chg="modSp">
        <pc:chgData name="Benjamin TITEUX" userId="S::benjamin.titeux@avanade.com::a162ce39-9f95-464a-bcfb-4807a44df959" providerId="AD" clId="Web-{5C85FEF6-A1DB-5062-3AF2-CED1F4A804F0}" dt="2023-04-28T08:55:30.333" v="7" actId="20577"/>
        <pc:sldMkLst>
          <pc:docMk/>
          <pc:sldMk cId="1213351221" sldId="259"/>
        </pc:sldMkLst>
        <pc:spChg chg="mod">
          <ac:chgData name="Benjamin TITEUX" userId="S::benjamin.titeux@avanade.com::a162ce39-9f95-464a-bcfb-4807a44df959" providerId="AD" clId="Web-{5C85FEF6-A1DB-5062-3AF2-CED1F4A804F0}" dt="2023-04-28T08:55:25.833" v="0" actId="20577"/>
          <ac:spMkLst>
            <pc:docMk/>
            <pc:sldMk cId="1213351221" sldId="259"/>
            <ac:spMk id="3" creationId="{F497D1FC-A802-F085-36B9-476E681A91FA}"/>
          </ac:spMkLst>
        </pc:spChg>
        <pc:spChg chg="mod">
          <ac:chgData name="Benjamin TITEUX" userId="S::benjamin.titeux@avanade.com::a162ce39-9f95-464a-bcfb-4807a44df959" providerId="AD" clId="Web-{5C85FEF6-A1DB-5062-3AF2-CED1F4A804F0}" dt="2023-04-28T08:55:29.864" v="2" actId="20577"/>
          <ac:spMkLst>
            <pc:docMk/>
            <pc:sldMk cId="1213351221" sldId="259"/>
            <ac:spMk id="5" creationId="{106AA56D-149D-7241-0795-F72026E59BB0}"/>
          </ac:spMkLst>
        </pc:spChg>
        <pc:spChg chg="mod">
          <ac:chgData name="Benjamin TITEUX" userId="S::benjamin.titeux@avanade.com::a162ce39-9f95-464a-bcfb-4807a44df959" providerId="AD" clId="Web-{5C85FEF6-A1DB-5062-3AF2-CED1F4A804F0}" dt="2023-04-28T08:55:29.989" v="4" actId="20577"/>
          <ac:spMkLst>
            <pc:docMk/>
            <pc:sldMk cId="1213351221" sldId="259"/>
            <ac:spMk id="9" creationId="{C70E6534-D410-CAD3-9313-C3C1D429E370}"/>
          </ac:spMkLst>
        </pc:spChg>
        <pc:spChg chg="mod">
          <ac:chgData name="Benjamin TITEUX" userId="S::benjamin.titeux@avanade.com::a162ce39-9f95-464a-bcfb-4807a44df959" providerId="AD" clId="Web-{5C85FEF6-A1DB-5062-3AF2-CED1F4A804F0}" dt="2023-04-28T08:55:30.333" v="7" actId="20577"/>
          <ac:spMkLst>
            <pc:docMk/>
            <pc:sldMk cId="1213351221" sldId="259"/>
            <ac:spMk id="11" creationId="{516F72EE-D55C-E2AB-508E-B1D6A51118FE}"/>
          </ac:spMkLst>
        </pc:spChg>
      </pc:sldChg>
    </pc:docChg>
  </pc:docChgLst>
  <pc:docChgLst>
    <pc:chgData name="Thibault Falise" userId="aa44064b-759a-4791-b89e-7c2290c350bc" providerId="ADAL" clId="{4E29A60B-C2B9-4A8B-94D3-59829320DDDA}"/>
    <pc:docChg chg="mod modSld sldOrd modSection">
      <pc:chgData name="Thibault Falise" userId="aa44064b-759a-4791-b89e-7c2290c350bc" providerId="ADAL" clId="{4E29A60B-C2B9-4A8B-94D3-59829320DDDA}" dt="2021-05-26T12:42:20.773" v="43" actId="20577"/>
      <pc:docMkLst>
        <pc:docMk/>
      </pc:docMkLst>
      <pc:sldChg chg="modSp mod">
        <pc:chgData name="Thibault Falise" userId="aa44064b-759a-4791-b89e-7c2290c350bc" providerId="ADAL" clId="{4E29A60B-C2B9-4A8B-94D3-59829320DDDA}" dt="2021-05-25T12:51:44.260" v="3" actId="20577"/>
        <pc:sldMkLst>
          <pc:docMk/>
          <pc:sldMk cId="2607123986" sldId="268"/>
        </pc:sldMkLst>
        <pc:graphicFrameChg chg="modGraphic">
          <ac:chgData name="Thibault Falise" userId="aa44064b-759a-4791-b89e-7c2290c350bc" providerId="ADAL" clId="{4E29A60B-C2B9-4A8B-94D3-59829320DDDA}" dt="2021-05-25T12:51:44.260" v="3" actId="20577"/>
          <ac:graphicFrameMkLst>
            <pc:docMk/>
            <pc:sldMk cId="2607123986" sldId="268"/>
            <ac:graphicFrameMk id="8" creationId="{9BBF74DD-C4FB-421E-8C3C-7003DF4A19E2}"/>
          </ac:graphicFrameMkLst>
        </pc:graphicFrameChg>
      </pc:sldChg>
      <pc:sldChg chg="ord">
        <pc:chgData name="Thibault Falise" userId="aa44064b-759a-4791-b89e-7c2290c350bc" providerId="ADAL" clId="{4E29A60B-C2B9-4A8B-94D3-59829320DDDA}" dt="2021-05-25T12:53:15.084" v="5"/>
        <pc:sldMkLst>
          <pc:docMk/>
          <pc:sldMk cId="242842094" sldId="297"/>
        </pc:sldMkLst>
      </pc:sldChg>
      <pc:sldChg chg="ord">
        <pc:chgData name="Thibault Falise" userId="aa44064b-759a-4791-b89e-7c2290c350bc" providerId="ADAL" clId="{4E29A60B-C2B9-4A8B-94D3-59829320DDDA}" dt="2021-05-25T12:53:15.084" v="5"/>
        <pc:sldMkLst>
          <pc:docMk/>
          <pc:sldMk cId="4169456714" sldId="298"/>
        </pc:sldMkLst>
      </pc:sldChg>
      <pc:sldChg chg="ord">
        <pc:chgData name="Thibault Falise" userId="aa44064b-759a-4791-b89e-7c2290c350bc" providerId="ADAL" clId="{4E29A60B-C2B9-4A8B-94D3-59829320DDDA}" dt="2021-05-25T12:53:15.084" v="5"/>
        <pc:sldMkLst>
          <pc:docMk/>
          <pc:sldMk cId="3941780614" sldId="299"/>
        </pc:sldMkLst>
      </pc:sldChg>
      <pc:sldChg chg="ord">
        <pc:chgData name="Thibault Falise" userId="aa44064b-759a-4791-b89e-7c2290c350bc" providerId="ADAL" clId="{4E29A60B-C2B9-4A8B-94D3-59829320DDDA}" dt="2021-05-25T12:53:15.084" v="5"/>
        <pc:sldMkLst>
          <pc:docMk/>
          <pc:sldMk cId="994754377" sldId="300"/>
        </pc:sldMkLst>
      </pc:sldChg>
      <pc:sldChg chg="ord">
        <pc:chgData name="Thibault Falise" userId="aa44064b-759a-4791-b89e-7c2290c350bc" providerId="ADAL" clId="{4E29A60B-C2B9-4A8B-94D3-59829320DDDA}" dt="2021-05-25T12:53:15.084" v="5"/>
        <pc:sldMkLst>
          <pc:docMk/>
          <pc:sldMk cId="470888268" sldId="301"/>
        </pc:sldMkLst>
      </pc:sldChg>
      <pc:sldChg chg="ord">
        <pc:chgData name="Thibault Falise" userId="aa44064b-759a-4791-b89e-7c2290c350bc" providerId="ADAL" clId="{4E29A60B-C2B9-4A8B-94D3-59829320DDDA}" dt="2021-05-25T12:53:15.084" v="5"/>
        <pc:sldMkLst>
          <pc:docMk/>
          <pc:sldMk cId="3924521094" sldId="302"/>
        </pc:sldMkLst>
      </pc:sldChg>
      <pc:sldChg chg="ord">
        <pc:chgData name="Thibault Falise" userId="aa44064b-759a-4791-b89e-7c2290c350bc" providerId="ADAL" clId="{4E29A60B-C2B9-4A8B-94D3-59829320DDDA}" dt="2021-05-25T12:53:15.084" v="5"/>
        <pc:sldMkLst>
          <pc:docMk/>
          <pc:sldMk cId="3523111548" sldId="303"/>
        </pc:sldMkLst>
      </pc:sldChg>
      <pc:sldChg chg="ord">
        <pc:chgData name="Thibault Falise" userId="aa44064b-759a-4791-b89e-7c2290c350bc" providerId="ADAL" clId="{4E29A60B-C2B9-4A8B-94D3-59829320DDDA}" dt="2021-05-25T12:53:15.084" v="5"/>
        <pc:sldMkLst>
          <pc:docMk/>
          <pc:sldMk cId="320502649" sldId="304"/>
        </pc:sldMkLst>
      </pc:sldChg>
      <pc:sldChg chg="ord">
        <pc:chgData name="Thibault Falise" userId="aa44064b-759a-4791-b89e-7c2290c350bc" providerId="ADAL" clId="{4E29A60B-C2B9-4A8B-94D3-59829320DDDA}" dt="2021-05-25T12:53:15.084" v="5"/>
        <pc:sldMkLst>
          <pc:docMk/>
          <pc:sldMk cId="2350215954" sldId="305"/>
        </pc:sldMkLst>
      </pc:sldChg>
      <pc:sldChg chg="ord">
        <pc:chgData name="Thibault Falise" userId="aa44064b-759a-4791-b89e-7c2290c350bc" providerId="ADAL" clId="{4E29A60B-C2B9-4A8B-94D3-59829320DDDA}" dt="2021-05-25T12:53:15.084" v="5"/>
        <pc:sldMkLst>
          <pc:docMk/>
          <pc:sldMk cId="1432202981" sldId="306"/>
        </pc:sldMkLst>
      </pc:sldChg>
      <pc:sldChg chg="modNotesTx">
        <pc:chgData name="Thibault Falise" userId="aa44064b-759a-4791-b89e-7c2290c350bc" providerId="ADAL" clId="{4E29A60B-C2B9-4A8B-94D3-59829320DDDA}" dt="2021-05-26T12:42:20.773" v="43" actId="20577"/>
        <pc:sldMkLst>
          <pc:docMk/>
          <pc:sldMk cId="897063855" sldId="308"/>
        </pc:sldMkLst>
      </pc:sldChg>
      <pc:sldChg chg="modSp mod">
        <pc:chgData name="Thibault Falise" userId="aa44064b-759a-4791-b89e-7c2290c350bc" providerId="ADAL" clId="{4E29A60B-C2B9-4A8B-94D3-59829320DDDA}" dt="2021-05-25T12:48:18.757" v="1" actId="2165"/>
        <pc:sldMkLst>
          <pc:docMk/>
          <pc:sldMk cId="3061438452" sldId="309"/>
        </pc:sldMkLst>
        <pc:graphicFrameChg chg="modGraphic">
          <ac:chgData name="Thibault Falise" userId="aa44064b-759a-4791-b89e-7c2290c350bc" providerId="ADAL" clId="{4E29A60B-C2B9-4A8B-94D3-59829320DDDA}" dt="2021-05-25T12:48:18.757" v="1" actId="2165"/>
          <ac:graphicFrameMkLst>
            <pc:docMk/>
            <pc:sldMk cId="3061438452" sldId="309"/>
            <ac:graphicFrameMk id="8" creationId="{E03212EC-39AE-4D3D-8D84-C2A2B5604B63}"/>
          </ac:graphicFrameMkLst>
        </pc:graphicFrameChg>
      </pc:sldChg>
    </pc:docChg>
  </pc:docChgLst>
  <pc:docChgLst>
    <pc:chgData name="Guillaume Lesur" userId="cdb45b52-b811-4338-85f2-a66c25d43418" providerId="ADAL" clId="{1C998FCF-D4B2-4BEA-94C2-0AAD670176AC}"/>
    <pc:docChg chg="undo custSel addSld modSld">
      <pc:chgData name="Guillaume Lesur" userId="cdb45b52-b811-4338-85f2-a66c25d43418" providerId="ADAL" clId="{1C998FCF-D4B2-4BEA-94C2-0AAD670176AC}" dt="2023-05-05T18:24:07.438" v="985" actId="20577"/>
      <pc:docMkLst>
        <pc:docMk/>
      </pc:docMkLst>
      <pc:sldChg chg="modNotesTx">
        <pc:chgData name="Guillaume Lesur" userId="cdb45b52-b811-4338-85f2-a66c25d43418" providerId="ADAL" clId="{1C998FCF-D4B2-4BEA-94C2-0AAD670176AC}" dt="2023-05-05T16:26:05.077" v="434"/>
        <pc:sldMkLst>
          <pc:docMk/>
          <pc:sldMk cId="1265315318" sldId="269"/>
        </pc:sldMkLst>
      </pc:sldChg>
      <pc:sldChg chg="delSp add mod">
        <pc:chgData name="Guillaume Lesur" userId="cdb45b52-b811-4338-85f2-a66c25d43418" providerId="ADAL" clId="{1C998FCF-D4B2-4BEA-94C2-0AAD670176AC}" dt="2023-04-27T13:47:13.230" v="318" actId="478"/>
        <pc:sldMkLst>
          <pc:docMk/>
          <pc:sldMk cId="2541137611" sldId="272"/>
        </pc:sldMkLst>
        <pc:spChg chg="del">
          <ac:chgData name="Guillaume Lesur" userId="cdb45b52-b811-4338-85f2-a66c25d43418" providerId="ADAL" clId="{1C998FCF-D4B2-4BEA-94C2-0AAD670176AC}" dt="2023-04-27T13:47:13.230" v="318" actId="478"/>
          <ac:spMkLst>
            <pc:docMk/>
            <pc:sldMk cId="2541137611" sldId="272"/>
            <ac:spMk id="6" creationId="{1006A715-1AE5-2EF4-BAF0-3BAD0914F38B}"/>
          </ac:spMkLst>
        </pc:spChg>
      </pc:sldChg>
      <pc:sldChg chg="delSp add mod">
        <pc:chgData name="Guillaume Lesur" userId="cdb45b52-b811-4338-85f2-a66c25d43418" providerId="ADAL" clId="{1C998FCF-D4B2-4BEA-94C2-0AAD670176AC}" dt="2023-04-27T13:47:14.776" v="319" actId="478"/>
        <pc:sldMkLst>
          <pc:docMk/>
          <pc:sldMk cId="361185155" sldId="273"/>
        </pc:sldMkLst>
        <pc:spChg chg="del">
          <ac:chgData name="Guillaume Lesur" userId="cdb45b52-b811-4338-85f2-a66c25d43418" providerId="ADAL" clId="{1C998FCF-D4B2-4BEA-94C2-0AAD670176AC}" dt="2023-04-27T13:47:14.776" v="319" actId="478"/>
          <ac:spMkLst>
            <pc:docMk/>
            <pc:sldMk cId="361185155" sldId="273"/>
            <ac:spMk id="4" creationId="{44F07020-7476-D9C8-02C6-784548A0076D}"/>
          </ac:spMkLst>
        </pc:spChg>
      </pc:sldChg>
      <pc:sldChg chg="delSp add mod">
        <pc:chgData name="Guillaume Lesur" userId="cdb45b52-b811-4338-85f2-a66c25d43418" providerId="ADAL" clId="{1C998FCF-D4B2-4BEA-94C2-0AAD670176AC}" dt="2023-04-27T13:47:17.030" v="320" actId="478"/>
        <pc:sldMkLst>
          <pc:docMk/>
          <pc:sldMk cId="640545555" sldId="274"/>
        </pc:sldMkLst>
        <pc:spChg chg="del">
          <ac:chgData name="Guillaume Lesur" userId="cdb45b52-b811-4338-85f2-a66c25d43418" providerId="ADAL" clId="{1C998FCF-D4B2-4BEA-94C2-0AAD670176AC}" dt="2023-04-27T13:47:17.030" v="320" actId="478"/>
          <ac:spMkLst>
            <pc:docMk/>
            <pc:sldMk cId="640545555" sldId="274"/>
            <ac:spMk id="3" creationId="{6B8D7CC3-3E6F-2600-C664-22A2C2CAD914}"/>
          </ac:spMkLst>
        </pc:spChg>
      </pc:sldChg>
      <pc:sldChg chg="delSp mod">
        <pc:chgData name="Guillaume Lesur" userId="cdb45b52-b811-4338-85f2-a66c25d43418" providerId="ADAL" clId="{1C998FCF-D4B2-4BEA-94C2-0AAD670176AC}" dt="2023-05-05T16:27:19.704" v="438" actId="478"/>
        <pc:sldMkLst>
          <pc:docMk/>
          <pc:sldMk cId="2900867839" sldId="274"/>
        </pc:sldMkLst>
        <pc:spChg chg="del">
          <ac:chgData name="Guillaume Lesur" userId="cdb45b52-b811-4338-85f2-a66c25d43418" providerId="ADAL" clId="{1C998FCF-D4B2-4BEA-94C2-0AAD670176AC}" dt="2023-05-05T16:27:19.704" v="438" actId="478"/>
          <ac:spMkLst>
            <pc:docMk/>
            <pc:sldMk cId="2900867839" sldId="274"/>
            <ac:spMk id="6" creationId="{BA4E0E0A-B997-AF6A-ECB5-AD517D7D61BB}"/>
          </ac:spMkLst>
        </pc:spChg>
      </pc:sldChg>
      <pc:sldChg chg="modSp mod">
        <pc:chgData name="Guillaume Lesur" userId="cdb45b52-b811-4338-85f2-a66c25d43418" providerId="ADAL" clId="{1C998FCF-D4B2-4BEA-94C2-0AAD670176AC}" dt="2023-05-05T16:26:50.814" v="436" actId="108"/>
        <pc:sldMkLst>
          <pc:docMk/>
          <pc:sldMk cId="4235163345" sldId="279"/>
        </pc:sldMkLst>
        <pc:graphicFrameChg chg="mod modGraphic">
          <ac:chgData name="Guillaume Lesur" userId="cdb45b52-b811-4338-85f2-a66c25d43418" providerId="ADAL" clId="{1C998FCF-D4B2-4BEA-94C2-0AAD670176AC}" dt="2023-05-05T16:26:50.814" v="436" actId="108"/>
          <ac:graphicFrameMkLst>
            <pc:docMk/>
            <pc:sldMk cId="4235163345" sldId="279"/>
            <ac:graphicFrameMk id="6" creationId="{281519F3-4E72-4FB8-9CDA-BB54AA9C1A00}"/>
          </ac:graphicFrameMkLst>
        </pc:graphicFrameChg>
      </pc:sldChg>
      <pc:sldChg chg="addSp delSp modSp mod">
        <pc:chgData name="Guillaume Lesur" userId="cdb45b52-b811-4338-85f2-a66c25d43418" providerId="ADAL" clId="{1C998FCF-D4B2-4BEA-94C2-0AAD670176AC}" dt="2023-05-05T17:15:17.854" v="482" actId="478"/>
        <pc:sldMkLst>
          <pc:docMk/>
          <pc:sldMk cId="2181348673" sldId="295"/>
        </pc:sldMkLst>
        <pc:spChg chg="mod">
          <ac:chgData name="Guillaume Lesur" userId="cdb45b52-b811-4338-85f2-a66c25d43418" providerId="ADAL" clId="{1C998FCF-D4B2-4BEA-94C2-0AAD670176AC}" dt="2023-04-27T13:41:02.914" v="241" actId="20577"/>
          <ac:spMkLst>
            <pc:docMk/>
            <pc:sldMk cId="2181348673" sldId="295"/>
            <ac:spMk id="3" creationId="{00000000-0000-0000-0000-000000000000}"/>
          </ac:spMkLst>
        </pc:spChg>
        <pc:spChg chg="add del mod">
          <ac:chgData name="Guillaume Lesur" userId="cdb45b52-b811-4338-85f2-a66c25d43418" providerId="ADAL" clId="{1C998FCF-D4B2-4BEA-94C2-0AAD670176AC}" dt="2023-05-05T17:15:17.854" v="482" actId="478"/>
          <ac:spMkLst>
            <pc:docMk/>
            <pc:sldMk cId="2181348673" sldId="295"/>
            <ac:spMk id="5" creationId="{FEC25407-D4BB-78D4-3C0E-69D73EEE5F19}"/>
          </ac:spMkLst>
        </pc:spChg>
      </pc:sldChg>
      <pc:sldChg chg="modSp mod">
        <pc:chgData name="Guillaume Lesur" userId="cdb45b52-b811-4338-85f2-a66c25d43418" providerId="ADAL" clId="{1C998FCF-D4B2-4BEA-94C2-0AAD670176AC}" dt="2023-05-05T17:15:40.419" v="486" actId="122"/>
        <pc:sldMkLst>
          <pc:docMk/>
          <pc:sldMk cId="3375486855" sldId="296"/>
        </pc:sldMkLst>
        <pc:graphicFrameChg chg="modGraphic">
          <ac:chgData name="Guillaume Lesur" userId="cdb45b52-b811-4338-85f2-a66c25d43418" providerId="ADAL" clId="{1C998FCF-D4B2-4BEA-94C2-0AAD670176AC}" dt="2023-05-05T17:15:31.849" v="484" actId="14734"/>
          <ac:graphicFrameMkLst>
            <pc:docMk/>
            <pc:sldMk cId="3375486855" sldId="296"/>
            <ac:graphicFrameMk id="4" creationId="{5A7A35E6-E2F0-4D23-9826-3F78202B8342}"/>
          </ac:graphicFrameMkLst>
        </pc:graphicFrameChg>
        <pc:graphicFrameChg chg="modGraphic">
          <ac:chgData name="Guillaume Lesur" userId="cdb45b52-b811-4338-85f2-a66c25d43418" providerId="ADAL" clId="{1C998FCF-D4B2-4BEA-94C2-0AAD670176AC}" dt="2023-05-05T17:15:40.419" v="486" actId="122"/>
          <ac:graphicFrameMkLst>
            <pc:docMk/>
            <pc:sldMk cId="3375486855" sldId="296"/>
            <ac:graphicFrameMk id="5" creationId="{C8615EB8-0C98-4BBD-927A-05FBC80BA23A}"/>
          </ac:graphicFrameMkLst>
        </pc:graphicFrameChg>
      </pc:sldChg>
      <pc:sldChg chg="addSp modSp mod">
        <pc:chgData name="Guillaume Lesur" userId="cdb45b52-b811-4338-85f2-a66c25d43418" providerId="ADAL" clId="{1C998FCF-D4B2-4BEA-94C2-0AAD670176AC}" dt="2023-05-05T16:38:03.571" v="448" actId="1076"/>
        <pc:sldMkLst>
          <pc:docMk/>
          <pc:sldMk cId="994754377" sldId="300"/>
        </pc:sldMkLst>
        <pc:picChg chg="mod">
          <ac:chgData name="Guillaume Lesur" userId="cdb45b52-b811-4338-85f2-a66c25d43418" providerId="ADAL" clId="{1C998FCF-D4B2-4BEA-94C2-0AAD670176AC}" dt="2023-05-05T16:38:03.571" v="448" actId="1076"/>
          <ac:picMkLst>
            <pc:docMk/>
            <pc:sldMk cId="994754377" sldId="300"/>
            <ac:picMk id="5" creationId="{0DC476FE-211A-737B-3171-EEB5A6F26564}"/>
          </ac:picMkLst>
        </pc:picChg>
        <pc:picChg chg="add mod">
          <ac:chgData name="Guillaume Lesur" userId="cdb45b52-b811-4338-85f2-a66c25d43418" providerId="ADAL" clId="{1C998FCF-D4B2-4BEA-94C2-0AAD670176AC}" dt="2023-05-05T16:37:57.312" v="447" actId="1076"/>
          <ac:picMkLst>
            <pc:docMk/>
            <pc:sldMk cId="994754377" sldId="300"/>
            <ac:picMk id="6" creationId="{992F1011-C4A9-7538-7A53-556E738DD900}"/>
          </ac:picMkLst>
        </pc:picChg>
        <pc:picChg chg="add mod">
          <ac:chgData name="Guillaume Lesur" userId="cdb45b52-b811-4338-85f2-a66c25d43418" providerId="ADAL" clId="{1C998FCF-D4B2-4BEA-94C2-0AAD670176AC}" dt="2023-05-05T16:37:52.020" v="446" actId="1076"/>
          <ac:picMkLst>
            <pc:docMk/>
            <pc:sldMk cId="994754377" sldId="300"/>
            <ac:picMk id="8" creationId="{2FFA8A80-BA1F-14A6-764B-4C8C91D57B3B}"/>
          </ac:picMkLst>
        </pc:picChg>
      </pc:sldChg>
      <pc:sldChg chg="addSp delSp modSp mod modNotesTx">
        <pc:chgData name="Guillaume Lesur" userId="cdb45b52-b811-4338-85f2-a66c25d43418" providerId="ADAL" clId="{1C998FCF-D4B2-4BEA-94C2-0AAD670176AC}" dt="2023-05-05T17:14:37.932" v="481" actId="20577"/>
        <pc:sldMkLst>
          <pc:docMk/>
          <pc:sldMk cId="1432202981" sldId="306"/>
        </pc:sldMkLst>
        <pc:spChg chg="add del mod">
          <ac:chgData name="Guillaume Lesur" userId="cdb45b52-b811-4338-85f2-a66c25d43418" providerId="ADAL" clId="{1C998FCF-D4B2-4BEA-94C2-0AAD670176AC}" dt="2023-05-05T17:04:06.609" v="449" actId="478"/>
          <ac:spMkLst>
            <pc:docMk/>
            <pc:sldMk cId="1432202981" sldId="306"/>
            <ac:spMk id="3" creationId="{280A83EF-5322-F6C2-CE8D-6FA1BFF9EE16}"/>
          </ac:spMkLst>
        </pc:spChg>
        <pc:picChg chg="del">
          <ac:chgData name="Guillaume Lesur" userId="cdb45b52-b811-4338-85f2-a66c25d43418" providerId="ADAL" clId="{1C998FCF-D4B2-4BEA-94C2-0AAD670176AC}" dt="2023-05-05T17:11:14.669" v="450" actId="478"/>
          <ac:picMkLst>
            <pc:docMk/>
            <pc:sldMk cId="1432202981" sldId="306"/>
            <ac:picMk id="2" creationId="{00000000-0000-0000-0000-000000000000}"/>
          </ac:picMkLst>
        </pc:picChg>
        <pc:picChg chg="add mod">
          <ac:chgData name="Guillaume Lesur" userId="cdb45b52-b811-4338-85f2-a66c25d43418" providerId="ADAL" clId="{1C998FCF-D4B2-4BEA-94C2-0AAD670176AC}" dt="2023-05-05T17:13:52.763" v="475" actId="1076"/>
          <ac:picMkLst>
            <pc:docMk/>
            <pc:sldMk cId="1432202981" sldId="306"/>
            <ac:picMk id="7" creationId="{B521A368-0690-B186-D009-1F4A66094DDF}"/>
          </ac:picMkLst>
        </pc:picChg>
        <pc:picChg chg="add mod">
          <ac:chgData name="Guillaume Lesur" userId="cdb45b52-b811-4338-85f2-a66c25d43418" providerId="ADAL" clId="{1C998FCF-D4B2-4BEA-94C2-0AAD670176AC}" dt="2023-05-05T17:13:26.390" v="472" actId="1076"/>
          <ac:picMkLst>
            <pc:docMk/>
            <pc:sldMk cId="1432202981" sldId="306"/>
            <ac:picMk id="14" creationId="{09E3CC74-1EDA-3F85-B5E4-4E36CDA37F2F}"/>
          </ac:picMkLst>
        </pc:picChg>
        <pc:picChg chg="add mod">
          <ac:chgData name="Guillaume Lesur" userId="cdb45b52-b811-4338-85f2-a66c25d43418" providerId="ADAL" clId="{1C998FCF-D4B2-4BEA-94C2-0AAD670176AC}" dt="2023-05-05T17:13:34.391" v="474" actId="1076"/>
          <ac:picMkLst>
            <pc:docMk/>
            <pc:sldMk cId="1432202981" sldId="306"/>
            <ac:picMk id="16" creationId="{0A94D70A-E7BC-39F2-4B97-258E60AACE3F}"/>
          </ac:picMkLst>
        </pc:picChg>
      </pc:sldChg>
      <pc:sldChg chg="addSp delSp modSp mod">
        <pc:chgData name="Guillaume Lesur" userId="cdb45b52-b811-4338-85f2-a66c25d43418" providerId="ADAL" clId="{1C998FCF-D4B2-4BEA-94C2-0AAD670176AC}" dt="2023-05-05T16:13:37.657" v="369" actId="478"/>
        <pc:sldMkLst>
          <pc:docMk/>
          <pc:sldMk cId="897063855" sldId="308"/>
        </pc:sldMkLst>
        <pc:spChg chg="add del mod">
          <ac:chgData name="Guillaume Lesur" userId="cdb45b52-b811-4338-85f2-a66c25d43418" providerId="ADAL" clId="{1C998FCF-D4B2-4BEA-94C2-0AAD670176AC}" dt="2023-05-05T16:13:37.657" v="369" actId="478"/>
          <ac:spMkLst>
            <pc:docMk/>
            <pc:sldMk cId="897063855" sldId="308"/>
            <ac:spMk id="7" creationId="{AF89E0A4-EECB-FBE7-EC02-4495B70F4326}"/>
          </ac:spMkLst>
        </pc:spChg>
      </pc:sldChg>
      <pc:sldChg chg="modSp mod">
        <pc:chgData name="Guillaume Lesur" userId="cdb45b52-b811-4338-85f2-a66c25d43418" providerId="ADAL" clId="{1C998FCF-D4B2-4BEA-94C2-0AAD670176AC}" dt="2023-04-27T13:09:54.071" v="134" actId="20577"/>
        <pc:sldMkLst>
          <pc:docMk/>
          <pc:sldMk cId="3061438452" sldId="309"/>
        </pc:sldMkLst>
        <pc:graphicFrameChg chg="modGraphic">
          <ac:chgData name="Guillaume Lesur" userId="cdb45b52-b811-4338-85f2-a66c25d43418" providerId="ADAL" clId="{1C998FCF-D4B2-4BEA-94C2-0AAD670176AC}" dt="2023-04-27T13:09:54.071" v="134" actId="20577"/>
          <ac:graphicFrameMkLst>
            <pc:docMk/>
            <pc:sldMk cId="3061438452" sldId="309"/>
            <ac:graphicFrameMk id="8" creationId="{E03212EC-39AE-4D3D-8D84-C2A2B5604B63}"/>
          </ac:graphicFrameMkLst>
        </pc:graphicFrameChg>
      </pc:sldChg>
      <pc:sldChg chg="addSp delSp modSp mod modClrScheme chgLayout">
        <pc:chgData name="Guillaume Lesur" userId="cdb45b52-b811-4338-85f2-a66c25d43418" providerId="ADAL" clId="{1C998FCF-D4B2-4BEA-94C2-0AAD670176AC}" dt="2023-05-05T16:15:10.324" v="373" actId="26606"/>
        <pc:sldMkLst>
          <pc:docMk/>
          <pc:sldMk cId="2784651568" sldId="310"/>
        </pc:sldMkLst>
        <pc:spChg chg="add mod">
          <ac:chgData name="Guillaume Lesur" userId="cdb45b52-b811-4338-85f2-a66c25d43418" providerId="ADAL" clId="{1C998FCF-D4B2-4BEA-94C2-0AAD670176AC}" dt="2023-05-05T16:15:10.324" v="373" actId="26606"/>
          <ac:spMkLst>
            <pc:docMk/>
            <pc:sldMk cId="2784651568" sldId="310"/>
            <ac:spMk id="2" creationId="{00000000-0000-0000-0000-000000000000}"/>
          </ac:spMkLst>
        </pc:spChg>
        <pc:spChg chg="add mod">
          <ac:chgData name="Guillaume Lesur" userId="cdb45b52-b811-4338-85f2-a66c25d43418" providerId="ADAL" clId="{1C998FCF-D4B2-4BEA-94C2-0AAD670176AC}" dt="2023-05-05T16:15:10.324" v="373" actId="26606"/>
          <ac:spMkLst>
            <pc:docMk/>
            <pc:sldMk cId="2784651568" sldId="310"/>
            <ac:spMk id="3" creationId="{00000000-0000-0000-0000-000000000000}"/>
          </ac:spMkLst>
        </pc:spChg>
        <pc:spChg chg="add del mod ord">
          <ac:chgData name="Guillaume Lesur" userId="cdb45b52-b811-4338-85f2-a66c25d43418" providerId="ADAL" clId="{1C998FCF-D4B2-4BEA-94C2-0AAD670176AC}" dt="2023-05-05T16:15:00.460" v="371" actId="700"/>
          <ac:spMkLst>
            <pc:docMk/>
            <pc:sldMk cId="2784651568" sldId="310"/>
            <ac:spMk id="4" creationId="{7AA9FA2F-44C9-19D6-06EA-C7499D20BDAC}"/>
          </ac:spMkLst>
        </pc:spChg>
        <pc:spChg chg="del mod ord replId">
          <ac:chgData name="Guillaume Lesur" userId="cdb45b52-b811-4338-85f2-a66c25d43418" providerId="ADAL" clId="{1C998FCF-D4B2-4BEA-94C2-0AAD670176AC}" dt="2023-05-05T16:15:10.324" v="373" actId="26606"/>
          <ac:spMkLst>
            <pc:docMk/>
            <pc:sldMk cId="2784651568" sldId="310"/>
            <ac:spMk id="5" creationId="{00000000-0000-0000-0000-000000000000}"/>
          </ac:spMkLst>
        </pc:spChg>
        <pc:spChg chg="del mod ord replId">
          <ac:chgData name="Guillaume Lesur" userId="cdb45b52-b811-4338-85f2-a66c25d43418" providerId="ADAL" clId="{1C998FCF-D4B2-4BEA-94C2-0AAD670176AC}" dt="2023-05-05T16:15:10.324" v="373" actId="26606"/>
          <ac:spMkLst>
            <pc:docMk/>
            <pc:sldMk cId="2784651568" sldId="310"/>
            <ac:spMk id="6" creationId="{00000000-0000-0000-0000-000000000000}"/>
          </ac:spMkLst>
        </pc:spChg>
      </pc:sldChg>
      <pc:sldChg chg="addSp modSp mod modClrScheme chgLayout">
        <pc:chgData name="Guillaume Lesur" userId="cdb45b52-b811-4338-85f2-a66c25d43418" providerId="ADAL" clId="{1C998FCF-D4B2-4BEA-94C2-0AAD670176AC}" dt="2023-05-05T16:16:08.376" v="394" actId="700"/>
        <pc:sldMkLst>
          <pc:docMk/>
          <pc:sldMk cId="2477619841" sldId="311"/>
        </pc:sldMkLst>
        <pc:spChg chg="mod ord">
          <ac:chgData name="Guillaume Lesur" userId="cdb45b52-b811-4338-85f2-a66c25d43418" providerId="ADAL" clId="{1C998FCF-D4B2-4BEA-94C2-0AAD670176AC}" dt="2023-05-05T16:16:08.376" v="394" actId="700"/>
          <ac:spMkLst>
            <pc:docMk/>
            <pc:sldMk cId="2477619841" sldId="311"/>
            <ac:spMk id="2" creationId="{00000000-0000-0000-0000-000000000000}"/>
          </ac:spMkLst>
        </pc:spChg>
        <pc:spChg chg="mod ord">
          <ac:chgData name="Guillaume Lesur" userId="cdb45b52-b811-4338-85f2-a66c25d43418" providerId="ADAL" clId="{1C998FCF-D4B2-4BEA-94C2-0AAD670176AC}" dt="2023-05-05T16:16:08.376" v="394" actId="700"/>
          <ac:spMkLst>
            <pc:docMk/>
            <pc:sldMk cId="2477619841" sldId="311"/>
            <ac:spMk id="3" creationId="{00000000-0000-0000-0000-000000000000}"/>
          </ac:spMkLst>
        </pc:spChg>
        <pc:spChg chg="mod ord">
          <ac:chgData name="Guillaume Lesur" userId="cdb45b52-b811-4338-85f2-a66c25d43418" providerId="ADAL" clId="{1C998FCF-D4B2-4BEA-94C2-0AAD670176AC}" dt="2023-05-05T16:16:08.376" v="394" actId="700"/>
          <ac:spMkLst>
            <pc:docMk/>
            <pc:sldMk cId="2477619841" sldId="311"/>
            <ac:spMk id="4" creationId="{00000000-0000-0000-0000-000000000000}"/>
          </ac:spMkLst>
        </pc:spChg>
        <pc:spChg chg="add mod ord">
          <ac:chgData name="Guillaume Lesur" userId="cdb45b52-b811-4338-85f2-a66c25d43418" providerId="ADAL" clId="{1C998FCF-D4B2-4BEA-94C2-0AAD670176AC}" dt="2023-05-05T16:16:08.376" v="394" actId="700"/>
          <ac:spMkLst>
            <pc:docMk/>
            <pc:sldMk cId="2477619841" sldId="311"/>
            <ac:spMk id="6" creationId="{6F162729-4AD1-FDB4-B972-4B4852168764}"/>
          </ac:spMkLst>
        </pc:spChg>
      </pc:sldChg>
      <pc:sldChg chg="addSp delSp modSp mod modClrScheme chgLayout">
        <pc:chgData name="Guillaume Lesur" userId="cdb45b52-b811-4338-85f2-a66c25d43418" providerId="ADAL" clId="{1C998FCF-D4B2-4BEA-94C2-0AAD670176AC}" dt="2023-05-05T16:18:46.722" v="408" actId="1076"/>
        <pc:sldMkLst>
          <pc:docMk/>
          <pc:sldMk cId="3949758592" sldId="312"/>
        </pc:sldMkLst>
        <pc:spChg chg="add del mod ord">
          <ac:chgData name="Guillaume Lesur" userId="cdb45b52-b811-4338-85f2-a66c25d43418" providerId="ADAL" clId="{1C998FCF-D4B2-4BEA-94C2-0AAD670176AC}" dt="2023-05-05T16:17:47.699" v="401" actId="478"/>
          <ac:spMkLst>
            <pc:docMk/>
            <pc:sldMk cId="3949758592" sldId="312"/>
            <ac:spMk id="2" creationId="{BBA6A17F-314B-C1CF-9C8F-8E75756796CC}"/>
          </ac:spMkLst>
        </pc:spChg>
        <pc:spChg chg="mod">
          <ac:chgData name="Guillaume Lesur" userId="cdb45b52-b811-4338-85f2-a66c25d43418" providerId="ADAL" clId="{1C998FCF-D4B2-4BEA-94C2-0AAD670176AC}" dt="2023-05-05T16:18:32.467" v="407" actId="1076"/>
          <ac:spMkLst>
            <pc:docMk/>
            <pc:sldMk cId="3949758592" sldId="312"/>
            <ac:spMk id="5" creationId="{00000000-0000-0000-0000-000000000000}"/>
          </ac:spMkLst>
        </pc:spChg>
        <pc:spChg chg="mod ord">
          <ac:chgData name="Guillaume Lesur" userId="cdb45b52-b811-4338-85f2-a66c25d43418" providerId="ADAL" clId="{1C998FCF-D4B2-4BEA-94C2-0AAD670176AC}" dt="2023-05-05T16:16:08.376" v="394" actId="700"/>
          <ac:spMkLst>
            <pc:docMk/>
            <pc:sldMk cId="3949758592" sldId="312"/>
            <ac:spMk id="6" creationId="{00000000-0000-0000-0000-000000000000}"/>
          </ac:spMkLst>
        </pc:spChg>
        <pc:spChg chg="add del mod ord">
          <ac:chgData name="Guillaume Lesur" userId="cdb45b52-b811-4338-85f2-a66c25d43418" providerId="ADAL" clId="{1C998FCF-D4B2-4BEA-94C2-0AAD670176AC}" dt="2023-05-05T16:17:45.254" v="400" actId="478"/>
          <ac:spMkLst>
            <pc:docMk/>
            <pc:sldMk cId="3949758592" sldId="312"/>
            <ac:spMk id="7" creationId="{76F43DE5-8AF3-4FDE-F253-9E52E27D6EE5}"/>
          </ac:spMkLst>
        </pc:spChg>
        <pc:graphicFrameChg chg="modGraphic">
          <ac:chgData name="Guillaume Lesur" userId="cdb45b52-b811-4338-85f2-a66c25d43418" providerId="ADAL" clId="{1C998FCF-D4B2-4BEA-94C2-0AAD670176AC}" dt="2023-05-05T16:18:12.218" v="405" actId="14734"/>
          <ac:graphicFrameMkLst>
            <pc:docMk/>
            <pc:sldMk cId="3949758592" sldId="312"/>
            <ac:graphicFrameMk id="8" creationId="{F2D77E88-0A45-48BB-9DC6-65BC74217CC8}"/>
          </ac:graphicFrameMkLst>
        </pc:graphicFrameChg>
        <pc:graphicFrameChg chg="mod modGraphic">
          <ac:chgData name="Guillaume Lesur" userId="cdb45b52-b811-4338-85f2-a66c25d43418" providerId="ADAL" clId="{1C998FCF-D4B2-4BEA-94C2-0AAD670176AC}" dt="2023-05-05T16:18:46.722" v="408" actId="1076"/>
          <ac:graphicFrameMkLst>
            <pc:docMk/>
            <pc:sldMk cId="3949758592" sldId="312"/>
            <ac:graphicFrameMk id="9" creationId="{2E28D3EB-7AAA-4DEE-BC21-15CED3607F1D}"/>
          </ac:graphicFrameMkLst>
        </pc:graphicFrameChg>
        <pc:picChg chg="mod">
          <ac:chgData name="Guillaume Lesur" userId="cdb45b52-b811-4338-85f2-a66c25d43418" providerId="ADAL" clId="{1C998FCF-D4B2-4BEA-94C2-0AAD670176AC}" dt="2023-05-05T16:18:32.467" v="407" actId="1076"/>
          <ac:picMkLst>
            <pc:docMk/>
            <pc:sldMk cId="3949758592" sldId="312"/>
            <ac:picMk id="3" creationId="{00000000-0000-0000-0000-000000000000}"/>
          </ac:picMkLst>
        </pc:picChg>
        <pc:picChg chg="mod">
          <ac:chgData name="Guillaume Lesur" userId="cdb45b52-b811-4338-85f2-a66c25d43418" providerId="ADAL" clId="{1C998FCF-D4B2-4BEA-94C2-0AAD670176AC}" dt="2023-05-05T16:18:32.467" v="407" actId="1076"/>
          <ac:picMkLst>
            <pc:docMk/>
            <pc:sldMk cId="3949758592" sldId="312"/>
            <ac:picMk id="4" creationId="{00000000-0000-0000-0000-000000000000}"/>
          </ac:picMkLst>
        </pc:picChg>
      </pc:sldChg>
      <pc:sldChg chg="modSp mod">
        <pc:chgData name="Guillaume Lesur" userId="cdb45b52-b811-4338-85f2-a66c25d43418" providerId="ADAL" clId="{1C998FCF-D4B2-4BEA-94C2-0AAD670176AC}" dt="2023-05-05T18:15:43.369" v="519" actId="20577"/>
        <pc:sldMkLst>
          <pc:docMk/>
          <pc:sldMk cId="3152057969" sldId="315"/>
        </pc:sldMkLst>
        <pc:spChg chg="mod">
          <ac:chgData name="Guillaume Lesur" userId="cdb45b52-b811-4338-85f2-a66c25d43418" providerId="ADAL" clId="{1C998FCF-D4B2-4BEA-94C2-0AAD670176AC}" dt="2023-05-05T17:42:16.779" v="509" actId="1076"/>
          <ac:spMkLst>
            <pc:docMk/>
            <pc:sldMk cId="3152057969" sldId="315"/>
            <ac:spMk id="3" creationId="{00000000-0000-0000-0000-000000000000}"/>
          </ac:spMkLst>
        </pc:spChg>
        <pc:spChg chg="mod">
          <ac:chgData name="Guillaume Lesur" userId="cdb45b52-b811-4338-85f2-a66c25d43418" providerId="ADAL" clId="{1C998FCF-D4B2-4BEA-94C2-0AAD670176AC}" dt="2023-05-05T18:15:43.369" v="519" actId="20577"/>
          <ac:spMkLst>
            <pc:docMk/>
            <pc:sldMk cId="3152057969" sldId="315"/>
            <ac:spMk id="5" creationId="{00000000-0000-0000-0000-000000000000}"/>
          </ac:spMkLst>
        </pc:spChg>
        <pc:spChg chg="mod">
          <ac:chgData name="Guillaume Lesur" userId="cdb45b52-b811-4338-85f2-a66c25d43418" providerId="ADAL" clId="{1C998FCF-D4B2-4BEA-94C2-0AAD670176AC}" dt="2023-05-05T17:41:52.106" v="506" actId="2710"/>
          <ac:spMkLst>
            <pc:docMk/>
            <pc:sldMk cId="3152057969" sldId="315"/>
            <ac:spMk id="6" creationId="{00000000-0000-0000-0000-000000000000}"/>
          </ac:spMkLst>
        </pc:spChg>
        <pc:spChg chg="mod">
          <ac:chgData name="Guillaume Lesur" userId="cdb45b52-b811-4338-85f2-a66c25d43418" providerId="ADAL" clId="{1C998FCF-D4B2-4BEA-94C2-0AAD670176AC}" dt="2023-05-05T17:42:16.779" v="509" actId="1076"/>
          <ac:spMkLst>
            <pc:docMk/>
            <pc:sldMk cId="3152057969" sldId="315"/>
            <ac:spMk id="7" creationId="{98FF9C7B-9C09-0C48-DEA5-8CB2922F2611}"/>
          </ac:spMkLst>
        </pc:spChg>
      </pc:sldChg>
      <pc:sldChg chg="addSp delSp modSp mod modNotesTx">
        <pc:chgData name="Guillaume Lesur" userId="cdb45b52-b811-4338-85f2-a66c25d43418" providerId="ADAL" clId="{1C998FCF-D4B2-4BEA-94C2-0AAD670176AC}" dt="2023-05-05T18:24:07.438" v="985" actId="20577"/>
        <pc:sldMkLst>
          <pc:docMk/>
          <pc:sldMk cId="3647632450" sldId="316"/>
        </pc:sldMkLst>
        <pc:spChg chg="add del mod">
          <ac:chgData name="Guillaume Lesur" userId="cdb45b52-b811-4338-85f2-a66c25d43418" providerId="ADAL" clId="{1C998FCF-D4B2-4BEA-94C2-0AAD670176AC}" dt="2023-05-05T18:16:07.250" v="520" actId="478"/>
          <ac:spMkLst>
            <pc:docMk/>
            <pc:sldMk cId="3647632450" sldId="316"/>
            <ac:spMk id="3" creationId="{CAC4D914-D47A-A99A-4BD4-05B5650A1178}"/>
          </ac:spMkLst>
        </pc:spChg>
      </pc:sldChg>
      <pc:sldChg chg="delSp mod">
        <pc:chgData name="Guillaume Lesur" userId="cdb45b52-b811-4338-85f2-a66c25d43418" providerId="ADAL" clId="{1C998FCF-D4B2-4BEA-94C2-0AAD670176AC}" dt="2023-05-05T17:15:24.047" v="483" actId="478"/>
        <pc:sldMkLst>
          <pc:docMk/>
          <pc:sldMk cId="1225736913" sldId="320"/>
        </pc:sldMkLst>
        <pc:spChg chg="del">
          <ac:chgData name="Guillaume Lesur" userId="cdb45b52-b811-4338-85f2-a66c25d43418" providerId="ADAL" clId="{1C998FCF-D4B2-4BEA-94C2-0AAD670176AC}" dt="2023-05-05T17:15:24.047" v="483" actId="478"/>
          <ac:spMkLst>
            <pc:docMk/>
            <pc:sldMk cId="1225736913" sldId="320"/>
            <ac:spMk id="9" creationId="{56DC9F88-B05D-02F7-FCFB-061A266C8F5C}"/>
          </ac:spMkLst>
        </pc:spChg>
      </pc:sldChg>
      <pc:sldChg chg="addSp delSp modSp mod modClrScheme chgLayout">
        <pc:chgData name="Guillaume Lesur" userId="cdb45b52-b811-4338-85f2-a66c25d43418" providerId="ADAL" clId="{1C998FCF-D4B2-4BEA-94C2-0AAD670176AC}" dt="2023-05-05T16:16:12.093" v="395" actId="478"/>
        <pc:sldMkLst>
          <pc:docMk/>
          <pc:sldMk cId="1097176392" sldId="321"/>
        </pc:sldMkLst>
        <pc:spChg chg="add del mod ord">
          <ac:chgData name="Guillaume Lesur" userId="cdb45b52-b811-4338-85f2-a66c25d43418" providerId="ADAL" clId="{1C998FCF-D4B2-4BEA-94C2-0AAD670176AC}" dt="2023-05-05T16:16:12.093" v="395" actId="478"/>
          <ac:spMkLst>
            <pc:docMk/>
            <pc:sldMk cId="1097176392" sldId="321"/>
            <ac:spMk id="2" creationId="{8179953E-259D-26F5-630E-906F36044FEC}"/>
          </ac:spMkLst>
        </pc:spChg>
        <pc:spChg chg="mod ord">
          <ac:chgData name="Guillaume Lesur" userId="cdb45b52-b811-4338-85f2-a66c25d43418" providerId="ADAL" clId="{1C998FCF-D4B2-4BEA-94C2-0AAD670176AC}" dt="2023-05-05T16:16:08.376" v="394" actId="700"/>
          <ac:spMkLst>
            <pc:docMk/>
            <pc:sldMk cId="1097176392" sldId="321"/>
            <ac:spMk id="4" creationId="{D56864C2-2B65-A605-7C84-41CBA15EFFDF}"/>
          </ac:spMkLst>
        </pc:spChg>
        <pc:spChg chg="mod ord">
          <ac:chgData name="Guillaume Lesur" userId="cdb45b52-b811-4338-85f2-a66c25d43418" providerId="ADAL" clId="{1C998FCF-D4B2-4BEA-94C2-0AAD670176AC}" dt="2023-05-05T16:16:08.376" v="394" actId="700"/>
          <ac:spMkLst>
            <pc:docMk/>
            <pc:sldMk cId="1097176392" sldId="321"/>
            <ac:spMk id="5" creationId="{0B4E0E3D-F8B7-9BB3-99ED-1FF77481174A}"/>
          </ac:spMkLst>
        </pc:spChg>
      </pc:sldChg>
      <pc:sldChg chg="addSp delSp modSp mod modClrScheme chgLayout modNotesTx">
        <pc:chgData name="Guillaume Lesur" userId="cdb45b52-b811-4338-85f2-a66c25d43418" providerId="ADAL" clId="{1C998FCF-D4B2-4BEA-94C2-0AAD670176AC}" dt="2023-05-05T16:16:30.809" v="399" actId="1076"/>
        <pc:sldMkLst>
          <pc:docMk/>
          <pc:sldMk cId="2080235970" sldId="322"/>
        </pc:sldMkLst>
        <pc:spChg chg="add del mod">
          <ac:chgData name="Guillaume Lesur" userId="cdb45b52-b811-4338-85f2-a66c25d43418" providerId="ADAL" clId="{1C998FCF-D4B2-4BEA-94C2-0AAD670176AC}" dt="2023-05-05T16:15:39.961" v="375" actId="478"/>
          <ac:spMkLst>
            <pc:docMk/>
            <pc:sldMk cId="2080235970" sldId="322"/>
            <ac:spMk id="2" creationId="{A27A35CB-C67C-846D-8894-766E6B8A70DF}"/>
          </ac:spMkLst>
        </pc:spChg>
        <pc:spChg chg="add del mod ord">
          <ac:chgData name="Guillaume Lesur" userId="cdb45b52-b811-4338-85f2-a66c25d43418" providerId="ADAL" clId="{1C998FCF-D4B2-4BEA-94C2-0AAD670176AC}" dt="2023-05-05T16:16:14.627" v="396" actId="478"/>
          <ac:spMkLst>
            <pc:docMk/>
            <pc:sldMk cId="2080235970" sldId="322"/>
            <ac:spMk id="3" creationId="{74A197CA-B54A-62FE-C58C-426C690D722B}"/>
          </ac:spMkLst>
        </pc:spChg>
        <pc:spChg chg="mod ord">
          <ac:chgData name="Guillaume Lesur" userId="cdb45b52-b811-4338-85f2-a66c25d43418" providerId="ADAL" clId="{1C998FCF-D4B2-4BEA-94C2-0AAD670176AC}" dt="2023-05-05T16:16:08.376" v="394" actId="700"/>
          <ac:spMkLst>
            <pc:docMk/>
            <pc:sldMk cId="2080235970" sldId="322"/>
            <ac:spMk id="4" creationId="{81EA0CA4-7DEA-CE5A-E54C-AA6AE6A7F25E}"/>
          </ac:spMkLst>
        </pc:spChg>
        <pc:spChg chg="mod ord">
          <ac:chgData name="Guillaume Lesur" userId="cdb45b52-b811-4338-85f2-a66c25d43418" providerId="ADAL" clId="{1C998FCF-D4B2-4BEA-94C2-0AAD670176AC}" dt="2023-05-05T16:16:08.376" v="394" actId="700"/>
          <ac:spMkLst>
            <pc:docMk/>
            <pc:sldMk cId="2080235970" sldId="322"/>
            <ac:spMk id="6" creationId="{38374E55-BC50-9CF3-EE3B-03C2D2C4D321}"/>
          </ac:spMkLst>
        </pc:spChg>
        <pc:picChg chg="mod">
          <ac:chgData name="Guillaume Lesur" userId="cdb45b52-b811-4338-85f2-a66c25d43418" providerId="ADAL" clId="{1C998FCF-D4B2-4BEA-94C2-0AAD670176AC}" dt="2023-05-05T16:16:19.782" v="397" actId="1076"/>
          <ac:picMkLst>
            <pc:docMk/>
            <pc:sldMk cId="2080235970" sldId="322"/>
            <ac:picMk id="8" creationId="{8B8A796C-7E5B-BF98-3506-E81B030F4F42}"/>
          </ac:picMkLst>
        </pc:picChg>
        <pc:picChg chg="mod">
          <ac:chgData name="Guillaume Lesur" userId="cdb45b52-b811-4338-85f2-a66c25d43418" providerId="ADAL" clId="{1C998FCF-D4B2-4BEA-94C2-0AAD670176AC}" dt="2023-05-05T16:16:30.809" v="399" actId="1076"/>
          <ac:picMkLst>
            <pc:docMk/>
            <pc:sldMk cId="2080235970" sldId="322"/>
            <ac:picMk id="13" creationId="{F4583844-E4B6-7594-DE60-EDFBF01C3042}"/>
          </ac:picMkLst>
        </pc:picChg>
      </pc:sldChg>
      <pc:sldChg chg="delSp add mod">
        <pc:chgData name="Guillaume Lesur" userId="cdb45b52-b811-4338-85f2-a66c25d43418" providerId="ADAL" clId="{1C998FCF-D4B2-4BEA-94C2-0AAD670176AC}" dt="2023-04-27T13:47:08.443" v="315" actId="478"/>
        <pc:sldMkLst>
          <pc:docMk/>
          <pc:sldMk cId="1982361923" sldId="329"/>
        </pc:sldMkLst>
        <pc:spChg chg="del">
          <ac:chgData name="Guillaume Lesur" userId="cdb45b52-b811-4338-85f2-a66c25d43418" providerId="ADAL" clId="{1C998FCF-D4B2-4BEA-94C2-0AAD670176AC}" dt="2023-04-27T13:47:08.443" v="315" actId="478"/>
          <ac:spMkLst>
            <pc:docMk/>
            <pc:sldMk cId="1982361923" sldId="329"/>
            <ac:spMk id="4" creationId="{F1896DDD-18D2-110F-ABB3-E3F844C80797}"/>
          </ac:spMkLst>
        </pc:spChg>
      </pc:sldChg>
      <pc:sldChg chg="delSp add mod">
        <pc:chgData name="Guillaume Lesur" userId="cdb45b52-b811-4338-85f2-a66c25d43418" providerId="ADAL" clId="{1C998FCF-D4B2-4BEA-94C2-0AAD670176AC}" dt="2023-04-27T13:47:10.638" v="316" actId="478"/>
        <pc:sldMkLst>
          <pc:docMk/>
          <pc:sldMk cId="608908439" sldId="330"/>
        </pc:sldMkLst>
        <pc:spChg chg="del">
          <ac:chgData name="Guillaume Lesur" userId="cdb45b52-b811-4338-85f2-a66c25d43418" providerId="ADAL" clId="{1C998FCF-D4B2-4BEA-94C2-0AAD670176AC}" dt="2023-04-27T13:47:10.638" v="316" actId="478"/>
          <ac:spMkLst>
            <pc:docMk/>
            <pc:sldMk cId="608908439" sldId="330"/>
            <ac:spMk id="5" creationId="{03DFBAA6-CC9E-E423-1591-A0F18381DEFD}"/>
          </ac:spMkLst>
        </pc:spChg>
      </pc:sldChg>
      <pc:sldChg chg="delSp mod">
        <pc:chgData name="Guillaume Lesur" userId="cdb45b52-b811-4338-85f2-a66c25d43418" providerId="ADAL" clId="{1C998FCF-D4B2-4BEA-94C2-0AAD670176AC}" dt="2023-05-05T16:27:09.251" v="437" actId="478"/>
        <pc:sldMkLst>
          <pc:docMk/>
          <pc:sldMk cId="2546754441" sldId="331"/>
        </pc:sldMkLst>
        <pc:spChg chg="del">
          <ac:chgData name="Guillaume Lesur" userId="cdb45b52-b811-4338-85f2-a66c25d43418" providerId="ADAL" clId="{1C998FCF-D4B2-4BEA-94C2-0AAD670176AC}" dt="2023-05-05T16:27:09.251" v="437" actId="478"/>
          <ac:spMkLst>
            <pc:docMk/>
            <pc:sldMk cId="2546754441" sldId="331"/>
            <ac:spMk id="6" creationId="{E378579B-2E1E-AFC3-A211-C21E4E453BD5}"/>
          </ac:spMkLst>
        </pc:spChg>
      </pc:sldChg>
      <pc:sldChg chg="delSp add mod">
        <pc:chgData name="Guillaume Lesur" userId="cdb45b52-b811-4338-85f2-a66c25d43418" providerId="ADAL" clId="{1C998FCF-D4B2-4BEA-94C2-0AAD670176AC}" dt="2023-04-27T13:47:11.933" v="317" actId="478"/>
        <pc:sldMkLst>
          <pc:docMk/>
          <pc:sldMk cId="4272318969" sldId="331"/>
        </pc:sldMkLst>
        <pc:spChg chg="del">
          <ac:chgData name="Guillaume Lesur" userId="cdb45b52-b811-4338-85f2-a66c25d43418" providerId="ADAL" clId="{1C998FCF-D4B2-4BEA-94C2-0AAD670176AC}" dt="2023-04-27T13:47:11.933" v="317" actId="478"/>
          <ac:spMkLst>
            <pc:docMk/>
            <pc:sldMk cId="4272318969" sldId="331"/>
            <ac:spMk id="6" creationId="{29AAD3D1-302A-58FF-913B-4F00F025AD13}"/>
          </ac:spMkLst>
        </pc:spChg>
      </pc:sldChg>
    </pc:docChg>
  </pc:docChgLst>
  <pc:docChgLst>
    <pc:chgData name="Benjamin TITEUX" userId="a162ce39-9f95-464a-bcfb-4807a44df959" providerId="ADAL" clId="{2984F919-8D83-4BA2-9000-0101CFADC608}"/>
    <pc:docChg chg="undo custSel addSld delSld modSld sldOrd delMainMaster modMainMaster addSection modSection">
      <pc:chgData name="Benjamin TITEUX" userId="a162ce39-9f95-464a-bcfb-4807a44df959" providerId="ADAL" clId="{2984F919-8D83-4BA2-9000-0101CFADC608}" dt="2023-04-27T15:47:10.108" v="886" actId="5793"/>
      <pc:docMkLst>
        <pc:docMk/>
      </pc:docMkLst>
      <pc:sldChg chg="del mod modClrScheme chgLayout">
        <pc:chgData name="Benjamin TITEUX" userId="a162ce39-9f95-464a-bcfb-4807a44df959" providerId="ADAL" clId="{2984F919-8D83-4BA2-9000-0101CFADC608}" dt="2023-04-27T14:44:15.421" v="43" actId="47"/>
        <pc:sldMkLst>
          <pc:docMk/>
          <pc:sldMk cId="1072752447" sldId="256"/>
        </pc:sldMkLst>
      </pc:sldChg>
      <pc:sldChg chg="addSp delSp modSp mod chgLayout">
        <pc:chgData name="Benjamin TITEUX" userId="a162ce39-9f95-464a-bcfb-4807a44df959" providerId="ADAL" clId="{2984F919-8D83-4BA2-9000-0101CFADC608}" dt="2023-04-27T14:44:11.952" v="42" actId="478"/>
        <pc:sldMkLst>
          <pc:docMk/>
          <pc:sldMk cId="3309903501" sldId="258"/>
        </pc:sldMkLst>
        <pc:spChg chg="add mod ord">
          <ac:chgData name="Benjamin TITEUX" userId="a162ce39-9f95-464a-bcfb-4807a44df959" providerId="ADAL" clId="{2984F919-8D83-4BA2-9000-0101CFADC608}" dt="2023-04-27T14:44:04.793" v="40" actId="14100"/>
          <ac:spMkLst>
            <pc:docMk/>
            <pc:sldMk cId="3309903501" sldId="258"/>
            <ac:spMk id="2" creationId="{FB386538-06AF-9783-A146-6AD76CD1FCAA}"/>
          </ac:spMkLst>
        </pc:spChg>
        <pc:spChg chg="mod ord">
          <ac:chgData name="Benjamin TITEUX" userId="a162ce39-9f95-464a-bcfb-4807a44df959" providerId="ADAL" clId="{2984F919-8D83-4BA2-9000-0101CFADC608}" dt="2023-04-27T14:44:09.354" v="41"/>
          <ac:spMkLst>
            <pc:docMk/>
            <pc:sldMk cId="3309903501" sldId="258"/>
            <ac:spMk id="4" creationId="{00000000-0000-0000-0000-000000000000}"/>
          </ac:spMkLst>
        </pc:spChg>
        <pc:spChg chg="del mod ord">
          <ac:chgData name="Benjamin TITEUX" userId="a162ce39-9f95-464a-bcfb-4807a44df959" providerId="ADAL" clId="{2984F919-8D83-4BA2-9000-0101CFADC608}" dt="2023-04-27T14:44:11.952" v="42" actId="478"/>
          <ac:spMkLst>
            <pc:docMk/>
            <pc:sldMk cId="3309903501" sldId="258"/>
            <ac:spMk id="5" creationId="{00000000-0000-0000-0000-000000000000}"/>
          </ac:spMkLst>
        </pc:spChg>
      </pc:sldChg>
      <pc:sldChg chg="addSp delSp modSp mod chgLayout">
        <pc:chgData name="Benjamin TITEUX" userId="a162ce39-9f95-464a-bcfb-4807a44df959" providerId="ADAL" clId="{2984F919-8D83-4BA2-9000-0101CFADC608}" dt="2023-04-27T15:30:11.345" v="735" actId="20577"/>
        <pc:sldMkLst>
          <pc:docMk/>
          <pc:sldMk cId="1213351221" sldId="259"/>
        </pc:sldMkLst>
        <pc:spChg chg="add mod ord">
          <ac:chgData name="Benjamin TITEUX" userId="a162ce39-9f95-464a-bcfb-4807a44df959" providerId="ADAL" clId="{2984F919-8D83-4BA2-9000-0101CFADC608}" dt="2023-04-27T14:45:54.963" v="62" actId="700"/>
          <ac:spMkLst>
            <pc:docMk/>
            <pc:sldMk cId="1213351221" sldId="259"/>
            <ac:spMk id="2" creationId="{AF852E66-37E0-78E3-D23D-F719F69E58AD}"/>
          </ac:spMkLst>
        </pc:spChg>
        <pc:spChg chg="add del mod ord">
          <ac:chgData name="Benjamin TITEUX" userId="a162ce39-9f95-464a-bcfb-4807a44df959" providerId="ADAL" clId="{2984F919-8D83-4BA2-9000-0101CFADC608}" dt="2023-04-27T14:45:54.963" v="62" actId="700"/>
          <ac:spMkLst>
            <pc:docMk/>
            <pc:sldMk cId="1213351221" sldId="259"/>
            <ac:spMk id="3" creationId="{F497D1FC-A802-F085-36B9-476E681A91FA}"/>
          </ac:spMkLst>
        </pc:spChg>
        <pc:spChg chg="add mod ord">
          <ac:chgData name="Benjamin TITEUX" userId="a162ce39-9f95-464a-bcfb-4807a44df959" providerId="ADAL" clId="{2984F919-8D83-4BA2-9000-0101CFADC608}" dt="2023-04-27T15:30:01.333" v="722" actId="2710"/>
          <ac:spMkLst>
            <pc:docMk/>
            <pc:sldMk cId="1213351221" sldId="259"/>
            <ac:spMk id="4" creationId="{3920EBAD-E8F8-9CA8-07D3-F86D146A2B51}"/>
          </ac:spMkLst>
        </pc:spChg>
        <pc:spChg chg="add del mod ord">
          <ac:chgData name="Benjamin TITEUX" userId="a162ce39-9f95-464a-bcfb-4807a44df959" providerId="ADAL" clId="{2984F919-8D83-4BA2-9000-0101CFADC608}" dt="2023-04-27T14:45:54.963" v="62" actId="700"/>
          <ac:spMkLst>
            <pc:docMk/>
            <pc:sldMk cId="1213351221" sldId="259"/>
            <ac:spMk id="5" creationId="{106AA56D-149D-7241-0795-F72026E59BB0}"/>
          </ac:spMkLst>
        </pc:spChg>
        <pc:spChg chg="mod ord">
          <ac:chgData name="Benjamin TITEUX" userId="a162ce39-9f95-464a-bcfb-4807a44df959" providerId="ADAL" clId="{2984F919-8D83-4BA2-9000-0101CFADC608}" dt="2023-04-27T14:45:54.963" v="62" actId="700"/>
          <ac:spMkLst>
            <pc:docMk/>
            <pc:sldMk cId="1213351221" sldId="259"/>
            <ac:spMk id="6" creationId="{00000000-0000-0000-0000-000000000000}"/>
          </ac:spMkLst>
        </pc:spChg>
        <pc:spChg chg="mod ord">
          <ac:chgData name="Benjamin TITEUX" userId="a162ce39-9f95-464a-bcfb-4807a44df959" providerId="ADAL" clId="{2984F919-8D83-4BA2-9000-0101CFADC608}" dt="2023-04-27T14:45:54.963" v="62" actId="700"/>
          <ac:spMkLst>
            <pc:docMk/>
            <pc:sldMk cId="1213351221" sldId="259"/>
            <ac:spMk id="7" creationId="{00000000-0000-0000-0000-000000000000}"/>
          </ac:spMkLst>
        </pc:spChg>
        <pc:spChg chg="add del mod ord">
          <ac:chgData name="Benjamin TITEUX" userId="a162ce39-9f95-464a-bcfb-4807a44df959" providerId="ADAL" clId="{2984F919-8D83-4BA2-9000-0101CFADC608}" dt="2023-04-27T14:46:04.558" v="63"/>
          <ac:spMkLst>
            <pc:docMk/>
            <pc:sldMk cId="1213351221" sldId="259"/>
            <ac:spMk id="8" creationId="{FFDB7104-3E75-2D18-EA18-37A3A689AE0E}"/>
          </ac:spMkLst>
        </pc:spChg>
        <pc:spChg chg="add del mod ord">
          <ac:chgData name="Benjamin TITEUX" userId="a162ce39-9f95-464a-bcfb-4807a44df959" providerId="ADAL" clId="{2984F919-8D83-4BA2-9000-0101CFADC608}" dt="2023-04-27T14:45:54.963" v="62" actId="700"/>
          <ac:spMkLst>
            <pc:docMk/>
            <pc:sldMk cId="1213351221" sldId="259"/>
            <ac:spMk id="9" creationId="{C70E6534-D410-CAD3-9313-C3C1D429E370}"/>
          </ac:spMkLst>
        </pc:spChg>
        <pc:spChg chg="add del mod ord">
          <ac:chgData name="Benjamin TITEUX" userId="a162ce39-9f95-464a-bcfb-4807a44df959" providerId="ADAL" clId="{2984F919-8D83-4BA2-9000-0101CFADC608}" dt="2023-04-27T15:30:11.345" v="735" actId="20577"/>
          <ac:spMkLst>
            <pc:docMk/>
            <pc:sldMk cId="1213351221" sldId="259"/>
            <ac:spMk id="10" creationId="{CB30CB60-E8CE-E78C-6008-009A7F60CB0A}"/>
          </ac:spMkLst>
        </pc:spChg>
        <pc:spChg chg="add del mod ord">
          <ac:chgData name="Benjamin TITEUX" userId="a162ce39-9f95-464a-bcfb-4807a44df959" providerId="ADAL" clId="{2984F919-8D83-4BA2-9000-0101CFADC608}" dt="2023-04-27T14:45:54.963" v="62" actId="700"/>
          <ac:spMkLst>
            <pc:docMk/>
            <pc:sldMk cId="1213351221" sldId="259"/>
            <ac:spMk id="11" creationId="{516F72EE-D55C-E2AB-508E-B1D6A51118FE}"/>
          </ac:spMkLst>
        </pc:spChg>
        <pc:spChg chg="add del mod ord">
          <ac:chgData name="Benjamin TITEUX" userId="a162ce39-9f95-464a-bcfb-4807a44df959" providerId="ADAL" clId="{2984F919-8D83-4BA2-9000-0101CFADC608}" dt="2023-04-27T14:46:24.464" v="79"/>
          <ac:spMkLst>
            <pc:docMk/>
            <pc:sldMk cId="1213351221" sldId="259"/>
            <ac:spMk id="12" creationId="{E89C889D-4D9E-9101-3907-BA7D604BD97E}"/>
          </ac:spMkLst>
        </pc:spChg>
        <pc:spChg chg="add del mod ord">
          <ac:chgData name="Benjamin TITEUX" userId="a162ce39-9f95-464a-bcfb-4807a44df959" providerId="ADAL" clId="{2984F919-8D83-4BA2-9000-0101CFADC608}" dt="2023-04-27T14:45:54.963" v="62" actId="700"/>
          <ac:spMkLst>
            <pc:docMk/>
            <pc:sldMk cId="1213351221" sldId="259"/>
            <ac:spMk id="13" creationId="{FE12E6BA-59BB-C1EA-E31D-969C6DF9F77C}"/>
          </ac:spMkLst>
        </pc:spChg>
        <pc:spChg chg="add del mod ord">
          <ac:chgData name="Benjamin TITEUX" userId="a162ce39-9f95-464a-bcfb-4807a44df959" providerId="ADAL" clId="{2984F919-8D83-4BA2-9000-0101CFADC608}" dt="2023-04-27T14:45:54.963" v="62" actId="700"/>
          <ac:spMkLst>
            <pc:docMk/>
            <pc:sldMk cId="1213351221" sldId="259"/>
            <ac:spMk id="14" creationId="{E702A48E-7EBA-8909-7A3D-F328755AF42A}"/>
          </ac:spMkLst>
        </pc:spChg>
        <pc:spChg chg="add del mod ord">
          <ac:chgData name="Benjamin TITEUX" userId="a162ce39-9f95-464a-bcfb-4807a44df959" providerId="ADAL" clId="{2984F919-8D83-4BA2-9000-0101CFADC608}" dt="2023-04-27T14:45:54.963" v="62" actId="700"/>
          <ac:spMkLst>
            <pc:docMk/>
            <pc:sldMk cId="1213351221" sldId="259"/>
            <ac:spMk id="15" creationId="{C431087F-5FFA-A529-DCD8-C892262C0D93}"/>
          </ac:spMkLst>
        </pc:spChg>
        <pc:spChg chg="add del mod ord">
          <ac:chgData name="Benjamin TITEUX" userId="a162ce39-9f95-464a-bcfb-4807a44df959" providerId="ADAL" clId="{2984F919-8D83-4BA2-9000-0101CFADC608}" dt="2023-04-27T14:45:54.963" v="62" actId="700"/>
          <ac:spMkLst>
            <pc:docMk/>
            <pc:sldMk cId="1213351221" sldId="259"/>
            <ac:spMk id="16" creationId="{A55BF7E1-BCF1-D4FE-87EF-F1342A068CB2}"/>
          </ac:spMkLst>
        </pc:spChg>
        <pc:spChg chg="add del mod ord">
          <ac:chgData name="Benjamin TITEUX" userId="a162ce39-9f95-464a-bcfb-4807a44df959" providerId="ADAL" clId="{2984F919-8D83-4BA2-9000-0101CFADC608}" dt="2023-04-27T14:45:54.963" v="62" actId="700"/>
          <ac:spMkLst>
            <pc:docMk/>
            <pc:sldMk cId="1213351221" sldId="259"/>
            <ac:spMk id="17" creationId="{0A5E6F0F-F969-430C-A828-DC324E30686C}"/>
          </ac:spMkLst>
        </pc:spChg>
        <pc:spChg chg="add del mod ord">
          <ac:chgData name="Benjamin TITEUX" userId="a162ce39-9f95-464a-bcfb-4807a44df959" providerId="ADAL" clId="{2984F919-8D83-4BA2-9000-0101CFADC608}" dt="2023-04-27T14:45:54.963" v="62" actId="700"/>
          <ac:spMkLst>
            <pc:docMk/>
            <pc:sldMk cId="1213351221" sldId="259"/>
            <ac:spMk id="18" creationId="{009FED5D-5E99-3860-B5A9-2E8FCAD8BC2F}"/>
          </ac:spMkLst>
        </pc:spChg>
        <pc:spChg chg="add del mod ord">
          <ac:chgData name="Benjamin TITEUX" userId="a162ce39-9f95-464a-bcfb-4807a44df959" providerId="ADAL" clId="{2984F919-8D83-4BA2-9000-0101CFADC608}" dt="2023-04-27T14:45:54.963" v="62" actId="700"/>
          <ac:spMkLst>
            <pc:docMk/>
            <pc:sldMk cId="1213351221" sldId="259"/>
            <ac:spMk id="19" creationId="{450FE533-6356-B34F-DC10-D2CBEC78B72D}"/>
          </ac:spMkLst>
        </pc:spChg>
        <pc:spChg chg="add del mod ord">
          <ac:chgData name="Benjamin TITEUX" userId="a162ce39-9f95-464a-bcfb-4807a44df959" providerId="ADAL" clId="{2984F919-8D83-4BA2-9000-0101CFADC608}" dt="2023-04-27T14:45:54.963" v="62" actId="700"/>
          <ac:spMkLst>
            <pc:docMk/>
            <pc:sldMk cId="1213351221" sldId="259"/>
            <ac:spMk id="20" creationId="{791CB496-D3D2-3422-34B5-05775141A256}"/>
          </ac:spMkLst>
        </pc:spChg>
        <pc:spChg chg="add del mod ord">
          <ac:chgData name="Benjamin TITEUX" userId="a162ce39-9f95-464a-bcfb-4807a44df959" providerId="ADAL" clId="{2984F919-8D83-4BA2-9000-0101CFADC608}" dt="2023-04-27T14:45:54.963" v="62" actId="700"/>
          <ac:spMkLst>
            <pc:docMk/>
            <pc:sldMk cId="1213351221" sldId="259"/>
            <ac:spMk id="21" creationId="{8CAE4774-FDB6-76AC-BAFB-BA392E517B07}"/>
          </ac:spMkLst>
        </pc:spChg>
        <pc:spChg chg="add del mod ord">
          <ac:chgData name="Benjamin TITEUX" userId="a162ce39-9f95-464a-bcfb-4807a44df959" providerId="ADAL" clId="{2984F919-8D83-4BA2-9000-0101CFADC608}" dt="2023-04-27T14:45:54.963" v="62" actId="700"/>
          <ac:spMkLst>
            <pc:docMk/>
            <pc:sldMk cId="1213351221" sldId="259"/>
            <ac:spMk id="22" creationId="{34F684F5-EF3D-17D8-8B40-9B5A55C07E7E}"/>
          </ac:spMkLst>
        </pc:spChg>
        <pc:spChg chg="add del mod ord">
          <ac:chgData name="Benjamin TITEUX" userId="a162ce39-9f95-464a-bcfb-4807a44df959" providerId="ADAL" clId="{2984F919-8D83-4BA2-9000-0101CFADC608}" dt="2023-04-27T14:45:54.963" v="62" actId="700"/>
          <ac:spMkLst>
            <pc:docMk/>
            <pc:sldMk cId="1213351221" sldId="259"/>
            <ac:spMk id="23" creationId="{87A5F5E1-F538-5E25-093F-CBE76B7F92B0}"/>
          </ac:spMkLst>
        </pc:spChg>
      </pc:sldChg>
      <pc:sldChg chg="addSp modSp mod modClrScheme chgLayout">
        <pc:chgData name="Benjamin TITEUX" userId="a162ce39-9f95-464a-bcfb-4807a44df959" providerId="ADAL" clId="{2984F919-8D83-4BA2-9000-0101CFADC608}" dt="2023-04-27T14:54:15.432" v="230" actId="20577"/>
        <pc:sldMkLst>
          <pc:docMk/>
          <pc:sldMk cId="3023617303" sldId="265"/>
        </pc:sldMkLst>
        <pc:spChg chg="add mod ord">
          <ac:chgData name="Benjamin TITEUX" userId="a162ce39-9f95-464a-bcfb-4807a44df959" providerId="ADAL" clId="{2984F919-8D83-4BA2-9000-0101CFADC608}" dt="2023-04-27T14:52:57.345" v="194"/>
          <ac:spMkLst>
            <pc:docMk/>
            <pc:sldMk cId="3023617303" sldId="265"/>
            <ac:spMk id="2" creationId="{5F4B6297-E931-56BD-AB0D-1809DF205127}"/>
          </ac:spMkLst>
        </pc:spChg>
        <pc:spChg chg="mod ord">
          <ac:chgData name="Benjamin TITEUX" userId="a162ce39-9f95-464a-bcfb-4807a44df959" providerId="ADAL" clId="{2984F919-8D83-4BA2-9000-0101CFADC608}" dt="2023-04-27T14:53:38.100" v="213" actId="14"/>
          <ac:spMkLst>
            <pc:docMk/>
            <pc:sldMk cId="3023617303" sldId="265"/>
            <ac:spMk id="8" creationId="{2308E00C-5D48-4F4A-89D8-D90132B4D90A}"/>
          </ac:spMkLst>
        </pc:spChg>
        <pc:spChg chg="mod ord">
          <ac:chgData name="Benjamin TITEUX" userId="a162ce39-9f95-464a-bcfb-4807a44df959" providerId="ADAL" clId="{2984F919-8D83-4BA2-9000-0101CFADC608}" dt="2023-04-27T14:54:15.432" v="230" actId="20577"/>
          <ac:spMkLst>
            <pc:docMk/>
            <pc:sldMk cId="3023617303" sldId="265"/>
            <ac:spMk id="9" creationId="{9E37EA2B-982E-402D-B49F-F57EF3215AAC}"/>
          </ac:spMkLst>
        </pc:spChg>
      </pc:sldChg>
      <pc:sldChg chg="addSp modSp mod modClrScheme chgLayout">
        <pc:chgData name="Benjamin TITEUX" userId="a162ce39-9f95-464a-bcfb-4807a44df959" providerId="ADAL" clId="{2984F919-8D83-4BA2-9000-0101CFADC608}" dt="2023-04-27T14:55:40.146" v="271" actId="1076"/>
        <pc:sldMkLst>
          <pc:docMk/>
          <pc:sldMk cId="4260189635" sldId="266"/>
        </pc:sldMkLst>
        <pc:spChg chg="add mod ord">
          <ac:chgData name="Benjamin TITEUX" userId="a162ce39-9f95-464a-bcfb-4807a44df959" providerId="ADAL" clId="{2984F919-8D83-4BA2-9000-0101CFADC608}" dt="2023-04-27T14:53:49.528" v="216"/>
          <ac:spMkLst>
            <pc:docMk/>
            <pc:sldMk cId="4260189635" sldId="266"/>
            <ac:spMk id="2" creationId="{00B9C5C5-50EF-F370-A335-75893D9D3C85}"/>
          </ac:spMkLst>
        </pc:spChg>
        <pc:spChg chg="add mod">
          <ac:chgData name="Benjamin TITEUX" userId="a162ce39-9f95-464a-bcfb-4807a44df959" providerId="ADAL" clId="{2984F919-8D83-4BA2-9000-0101CFADC608}" dt="2023-04-27T14:55:32.336" v="269" actId="14"/>
          <ac:spMkLst>
            <pc:docMk/>
            <pc:sldMk cId="4260189635" sldId="266"/>
            <ac:spMk id="5" creationId="{2D134228-3B09-DD9D-05E5-A8EAA8B29CC1}"/>
          </ac:spMkLst>
        </pc:spChg>
        <pc:spChg chg="mod ord">
          <ac:chgData name="Benjamin TITEUX" userId="a162ce39-9f95-464a-bcfb-4807a44df959" providerId="ADAL" clId="{2984F919-8D83-4BA2-9000-0101CFADC608}" dt="2023-04-27T14:55:05.889" v="253" actId="14100"/>
          <ac:spMkLst>
            <pc:docMk/>
            <pc:sldMk cId="4260189635" sldId="266"/>
            <ac:spMk id="11" creationId="{210058FD-1CC8-4EFA-98D3-F3B529377457}"/>
          </ac:spMkLst>
        </pc:spChg>
        <pc:spChg chg="mod ord">
          <ac:chgData name="Benjamin TITEUX" userId="a162ce39-9f95-464a-bcfb-4807a44df959" providerId="ADAL" clId="{2984F919-8D83-4BA2-9000-0101CFADC608}" dt="2023-04-27T14:54:31.072" v="231"/>
          <ac:spMkLst>
            <pc:docMk/>
            <pc:sldMk cId="4260189635" sldId="266"/>
            <ac:spMk id="12" creationId="{2A010A39-FF0C-4E12-BC01-020C29556595}"/>
          </ac:spMkLst>
        </pc:spChg>
        <pc:picChg chg="mod">
          <ac:chgData name="Benjamin TITEUX" userId="a162ce39-9f95-464a-bcfb-4807a44df959" providerId="ADAL" clId="{2984F919-8D83-4BA2-9000-0101CFADC608}" dt="2023-04-27T14:55:07.308" v="254" actId="1076"/>
          <ac:picMkLst>
            <pc:docMk/>
            <pc:sldMk cId="4260189635" sldId="266"/>
            <ac:picMk id="3" creationId="{9653029A-652E-40F6-9B15-D0CBB0CA9566}"/>
          </ac:picMkLst>
        </pc:picChg>
        <pc:picChg chg="mod">
          <ac:chgData name="Benjamin TITEUX" userId="a162ce39-9f95-464a-bcfb-4807a44df959" providerId="ADAL" clId="{2984F919-8D83-4BA2-9000-0101CFADC608}" dt="2023-04-27T14:55:37.374" v="270" actId="1076"/>
          <ac:picMkLst>
            <pc:docMk/>
            <pc:sldMk cId="4260189635" sldId="266"/>
            <ac:picMk id="4" creationId="{049AD880-57F1-D5EA-8F00-0B02EC5B89E6}"/>
          </ac:picMkLst>
        </pc:picChg>
        <pc:picChg chg="mod">
          <ac:chgData name="Benjamin TITEUX" userId="a162ce39-9f95-464a-bcfb-4807a44df959" providerId="ADAL" clId="{2984F919-8D83-4BA2-9000-0101CFADC608}" dt="2023-04-27T14:55:40.146" v="271" actId="1076"/>
          <ac:picMkLst>
            <pc:docMk/>
            <pc:sldMk cId="4260189635" sldId="266"/>
            <ac:picMk id="7" creationId="{0FC68B32-1DAB-4322-B64D-72DBC71F4AD2}"/>
          </ac:picMkLst>
        </pc:picChg>
      </pc:sldChg>
      <pc:sldChg chg="addSp modSp mod modClrScheme chgLayout">
        <pc:chgData name="Benjamin TITEUX" userId="a162ce39-9f95-464a-bcfb-4807a44df959" providerId="ADAL" clId="{2984F919-8D83-4BA2-9000-0101CFADC608}" dt="2023-04-27T14:56:15.415" v="279" actId="1076"/>
        <pc:sldMkLst>
          <pc:docMk/>
          <pc:sldMk cId="3987217449" sldId="267"/>
        </pc:sldMkLst>
        <pc:spChg chg="add mod ord">
          <ac:chgData name="Benjamin TITEUX" userId="a162ce39-9f95-464a-bcfb-4807a44df959" providerId="ADAL" clId="{2984F919-8D83-4BA2-9000-0101CFADC608}" dt="2023-04-27T14:55:55.518" v="273"/>
          <ac:spMkLst>
            <pc:docMk/>
            <pc:sldMk cId="3987217449" sldId="267"/>
            <ac:spMk id="2" creationId="{EE66E536-88ED-925F-47F2-02AD8F934607}"/>
          </ac:spMkLst>
        </pc:spChg>
        <pc:spChg chg="mod ord">
          <ac:chgData name="Benjamin TITEUX" userId="a162ce39-9f95-464a-bcfb-4807a44df959" providerId="ADAL" clId="{2984F919-8D83-4BA2-9000-0101CFADC608}" dt="2023-04-27T14:56:07.088" v="276" actId="14100"/>
          <ac:spMkLst>
            <pc:docMk/>
            <pc:sldMk cId="3987217449" sldId="267"/>
            <ac:spMk id="11" creationId="{210058FD-1CC8-4EFA-98D3-F3B529377457}"/>
          </ac:spMkLst>
        </pc:spChg>
        <pc:spChg chg="mod ord">
          <ac:chgData name="Benjamin TITEUX" userId="a162ce39-9f95-464a-bcfb-4807a44df959" providerId="ADAL" clId="{2984F919-8D83-4BA2-9000-0101CFADC608}" dt="2023-04-27T14:55:59.340" v="274"/>
          <ac:spMkLst>
            <pc:docMk/>
            <pc:sldMk cId="3987217449" sldId="267"/>
            <ac:spMk id="12" creationId="{2A010A39-FF0C-4E12-BC01-020C29556595}"/>
          </ac:spMkLst>
        </pc:spChg>
        <pc:picChg chg="mod">
          <ac:chgData name="Benjamin TITEUX" userId="a162ce39-9f95-464a-bcfb-4807a44df959" providerId="ADAL" clId="{2984F919-8D83-4BA2-9000-0101CFADC608}" dt="2023-04-27T14:56:15.415" v="279" actId="1076"/>
          <ac:picMkLst>
            <pc:docMk/>
            <pc:sldMk cId="3987217449" sldId="267"/>
            <ac:picMk id="6" creationId="{5F1681E6-F84D-4EC4-9BCF-A385D35ACAF2}"/>
          </ac:picMkLst>
        </pc:picChg>
      </pc:sldChg>
      <pc:sldChg chg="addSp delSp modSp mod modClrScheme chgLayout">
        <pc:chgData name="Benjamin TITEUX" userId="a162ce39-9f95-464a-bcfb-4807a44df959" providerId="ADAL" clId="{2984F919-8D83-4BA2-9000-0101CFADC608}" dt="2023-04-27T14:56:54.878" v="285" actId="478"/>
        <pc:sldMkLst>
          <pc:docMk/>
          <pc:sldMk cId="2607123986" sldId="268"/>
        </pc:sldMkLst>
        <pc:spChg chg="add del mod ord">
          <ac:chgData name="Benjamin TITEUX" userId="a162ce39-9f95-464a-bcfb-4807a44df959" providerId="ADAL" clId="{2984F919-8D83-4BA2-9000-0101CFADC608}" dt="2023-04-27T14:56:54.878" v="285" actId="478"/>
          <ac:spMkLst>
            <pc:docMk/>
            <pc:sldMk cId="2607123986" sldId="268"/>
            <ac:spMk id="2" creationId="{13E0337E-D151-F6B4-607F-B715F419BBC5}"/>
          </ac:spMkLst>
        </pc:spChg>
        <pc:spChg chg="add mod ord">
          <ac:chgData name="Benjamin TITEUX" userId="a162ce39-9f95-464a-bcfb-4807a44df959" providerId="ADAL" clId="{2984F919-8D83-4BA2-9000-0101CFADC608}" dt="2023-04-27T14:56:41.670" v="281"/>
          <ac:spMkLst>
            <pc:docMk/>
            <pc:sldMk cId="2607123986" sldId="268"/>
            <ac:spMk id="3" creationId="{71580415-5BC4-DF27-FB6F-7190851BCA1C}"/>
          </ac:spMkLst>
        </pc:spChg>
        <pc:spChg chg="mod ord">
          <ac:chgData name="Benjamin TITEUX" userId="a162ce39-9f95-464a-bcfb-4807a44df959" providerId="ADAL" clId="{2984F919-8D83-4BA2-9000-0101CFADC608}" dt="2023-04-27T14:56:46.164" v="282"/>
          <ac:spMkLst>
            <pc:docMk/>
            <pc:sldMk cId="2607123986" sldId="268"/>
            <ac:spMk id="6" creationId="{00000000-0000-0000-0000-000000000000}"/>
          </ac:spMkLst>
        </pc:spChg>
        <pc:graphicFrameChg chg="mod modGraphic">
          <ac:chgData name="Benjamin TITEUX" userId="a162ce39-9f95-464a-bcfb-4807a44df959" providerId="ADAL" clId="{2984F919-8D83-4BA2-9000-0101CFADC608}" dt="2023-04-27T14:56:52.309" v="284" actId="14100"/>
          <ac:graphicFrameMkLst>
            <pc:docMk/>
            <pc:sldMk cId="2607123986" sldId="268"/>
            <ac:graphicFrameMk id="8" creationId="{9BBF74DD-C4FB-421E-8C3C-7003DF4A19E2}"/>
          </ac:graphicFrameMkLst>
        </pc:graphicFrameChg>
      </pc:sldChg>
      <pc:sldChg chg="addSp delSp modSp mod modClrScheme delAnim chgLayout">
        <pc:chgData name="Benjamin TITEUX" userId="a162ce39-9f95-464a-bcfb-4807a44df959" providerId="ADAL" clId="{2984F919-8D83-4BA2-9000-0101CFADC608}" dt="2023-04-27T14:59:37.551" v="373" actId="27636"/>
        <pc:sldMkLst>
          <pc:docMk/>
          <pc:sldMk cId="1265315318" sldId="269"/>
        </pc:sldMkLst>
        <pc:spChg chg="add mod ord">
          <ac:chgData name="Benjamin TITEUX" userId="a162ce39-9f95-464a-bcfb-4807a44df959" providerId="ADAL" clId="{2984F919-8D83-4BA2-9000-0101CFADC608}" dt="2023-04-27T14:58:26.160" v="321"/>
          <ac:spMkLst>
            <pc:docMk/>
            <pc:sldMk cId="1265315318" sldId="269"/>
            <ac:spMk id="2" creationId="{7BCDEBF8-1914-4A1C-734C-DB9A415788A0}"/>
          </ac:spMkLst>
        </pc:spChg>
        <pc:spChg chg="del mod">
          <ac:chgData name="Benjamin TITEUX" userId="a162ce39-9f95-464a-bcfb-4807a44df959" providerId="ADAL" clId="{2984F919-8D83-4BA2-9000-0101CFADC608}" dt="2023-04-27T14:58:50.489" v="331" actId="478"/>
          <ac:spMkLst>
            <pc:docMk/>
            <pc:sldMk cId="1265315318" sldId="269"/>
            <ac:spMk id="4" creationId="{E8FBE914-3839-4726-9D38-27824D6605AC}"/>
          </ac:spMkLst>
        </pc:spChg>
        <pc:spChg chg="mod ord">
          <ac:chgData name="Benjamin TITEUX" userId="a162ce39-9f95-464a-bcfb-4807a44df959" providerId="ADAL" clId="{2984F919-8D83-4BA2-9000-0101CFADC608}" dt="2023-04-27T14:58:33.996" v="325" actId="20577"/>
          <ac:spMkLst>
            <pc:docMk/>
            <pc:sldMk cId="1265315318" sldId="269"/>
            <ac:spMk id="6" creationId="{00000000-0000-0000-0000-000000000000}"/>
          </ac:spMkLst>
        </pc:spChg>
        <pc:spChg chg="mod ord">
          <ac:chgData name="Benjamin TITEUX" userId="a162ce39-9f95-464a-bcfb-4807a44df959" providerId="ADAL" clId="{2984F919-8D83-4BA2-9000-0101CFADC608}" dt="2023-04-27T14:59:37.551" v="373" actId="27636"/>
          <ac:spMkLst>
            <pc:docMk/>
            <pc:sldMk cId="1265315318" sldId="269"/>
            <ac:spMk id="7" creationId="{00000000-0000-0000-0000-000000000000}"/>
          </ac:spMkLst>
        </pc:spChg>
        <pc:spChg chg="del mod">
          <ac:chgData name="Benjamin TITEUX" userId="a162ce39-9f95-464a-bcfb-4807a44df959" providerId="ADAL" clId="{2984F919-8D83-4BA2-9000-0101CFADC608}" dt="2023-04-27T14:59:06.354" v="341" actId="478"/>
          <ac:spMkLst>
            <pc:docMk/>
            <pc:sldMk cId="1265315318" sldId="269"/>
            <ac:spMk id="8" creationId="{C57C0F7D-FA56-4051-9C52-333ACCCB1D5A}"/>
          </ac:spMkLst>
        </pc:spChg>
        <pc:picChg chg="mod">
          <ac:chgData name="Benjamin TITEUX" userId="a162ce39-9f95-464a-bcfb-4807a44df959" providerId="ADAL" clId="{2984F919-8D83-4BA2-9000-0101CFADC608}" dt="2023-04-27T14:58:37.644" v="326" actId="1076"/>
          <ac:picMkLst>
            <pc:docMk/>
            <pc:sldMk cId="1265315318" sldId="269"/>
            <ac:picMk id="3" creationId="{D93743A5-2C6A-5656-8809-126F21CC8B3F}"/>
          </ac:picMkLst>
        </pc:picChg>
      </pc:sldChg>
      <pc:sldChg chg="modSp">
        <pc:chgData name="Benjamin TITEUX" userId="a162ce39-9f95-464a-bcfb-4807a44df959" providerId="ADAL" clId="{2984F919-8D83-4BA2-9000-0101CFADC608}" dt="2023-04-27T14:42:44.637" v="16"/>
        <pc:sldMkLst>
          <pc:docMk/>
          <pc:sldMk cId="2123452433" sldId="270"/>
        </pc:sldMkLst>
        <pc:spChg chg="mod">
          <ac:chgData name="Benjamin TITEUX" userId="a162ce39-9f95-464a-bcfb-4807a44df959" providerId="ADAL" clId="{2984F919-8D83-4BA2-9000-0101CFADC608}" dt="2023-04-27T14:42:44.637" v="16"/>
          <ac:spMkLst>
            <pc:docMk/>
            <pc:sldMk cId="2123452433" sldId="270"/>
            <ac:spMk id="6" creationId="{00000000-0000-0000-0000-000000000000}"/>
          </ac:spMkLst>
        </pc:spChg>
      </pc:sldChg>
      <pc:sldChg chg="modSp">
        <pc:chgData name="Benjamin TITEUX" userId="a162ce39-9f95-464a-bcfb-4807a44df959" providerId="ADAL" clId="{2984F919-8D83-4BA2-9000-0101CFADC608}" dt="2023-04-27T14:42:44.637" v="16"/>
        <pc:sldMkLst>
          <pc:docMk/>
          <pc:sldMk cId="3463159918" sldId="271"/>
        </pc:sldMkLst>
        <pc:spChg chg="mod">
          <ac:chgData name="Benjamin TITEUX" userId="a162ce39-9f95-464a-bcfb-4807a44df959" providerId="ADAL" clId="{2984F919-8D83-4BA2-9000-0101CFADC608}" dt="2023-04-27T14:42:44.637" v="16"/>
          <ac:spMkLst>
            <pc:docMk/>
            <pc:sldMk cId="3463159918" sldId="271"/>
            <ac:spMk id="6" creationId="{00000000-0000-0000-0000-000000000000}"/>
          </ac:spMkLst>
        </pc:spChg>
        <pc:spChg chg="mod">
          <ac:chgData name="Benjamin TITEUX" userId="a162ce39-9f95-464a-bcfb-4807a44df959" providerId="ADAL" clId="{2984F919-8D83-4BA2-9000-0101CFADC608}" dt="2023-04-27T14:42:44.637" v="16"/>
          <ac:spMkLst>
            <pc:docMk/>
            <pc:sldMk cId="3463159918" sldId="271"/>
            <ac:spMk id="7" creationId="{00000000-0000-0000-0000-000000000000}"/>
          </ac:spMkLst>
        </pc:spChg>
      </pc:sldChg>
      <pc:sldChg chg="modSp del">
        <pc:chgData name="Benjamin TITEUX" userId="a162ce39-9f95-464a-bcfb-4807a44df959" providerId="ADAL" clId="{2984F919-8D83-4BA2-9000-0101CFADC608}" dt="2023-04-27T15:15:22.130" v="589" actId="2696"/>
        <pc:sldMkLst>
          <pc:docMk/>
          <pc:sldMk cId="2541137611" sldId="272"/>
        </pc:sldMkLst>
        <pc:spChg chg="mod">
          <ac:chgData name="Benjamin TITEUX" userId="a162ce39-9f95-464a-bcfb-4807a44df959" providerId="ADAL" clId="{2984F919-8D83-4BA2-9000-0101CFADC608}" dt="2023-04-27T14:42:44.637" v="16"/>
          <ac:spMkLst>
            <pc:docMk/>
            <pc:sldMk cId="2541137611" sldId="272"/>
            <ac:spMk id="2" creationId="{00000000-0000-0000-0000-000000000000}"/>
          </ac:spMkLst>
        </pc:spChg>
        <pc:spChg chg="mod">
          <ac:chgData name="Benjamin TITEUX" userId="a162ce39-9f95-464a-bcfb-4807a44df959" providerId="ADAL" clId="{2984F919-8D83-4BA2-9000-0101CFADC608}" dt="2023-04-27T14:42:44.637" v="16"/>
          <ac:spMkLst>
            <pc:docMk/>
            <pc:sldMk cId="2541137611" sldId="272"/>
            <ac:spMk id="4" creationId="{00000000-0000-0000-0000-000000000000}"/>
          </ac:spMkLst>
        </pc:spChg>
      </pc:sldChg>
      <pc:sldChg chg="addSp delSp modSp add mod modClrScheme chgLayout">
        <pc:chgData name="Benjamin TITEUX" userId="a162ce39-9f95-464a-bcfb-4807a44df959" providerId="ADAL" clId="{2984F919-8D83-4BA2-9000-0101CFADC608}" dt="2023-04-27T15:18:38.465" v="618" actId="1076"/>
        <pc:sldMkLst>
          <pc:docMk/>
          <pc:sldMk cId="4172229416" sldId="272"/>
        </pc:sldMkLst>
        <pc:spChg chg="mod ord">
          <ac:chgData name="Benjamin TITEUX" userId="a162ce39-9f95-464a-bcfb-4807a44df959" providerId="ADAL" clId="{2984F919-8D83-4BA2-9000-0101CFADC608}" dt="2023-04-27T15:18:20.800" v="610" actId="700"/>
          <ac:spMkLst>
            <pc:docMk/>
            <pc:sldMk cId="4172229416" sldId="272"/>
            <ac:spMk id="2" creationId="{00000000-0000-0000-0000-000000000000}"/>
          </ac:spMkLst>
        </pc:spChg>
        <pc:spChg chg="mod ord">
          <ac:chgData name="Benjamin TITEUX" userId="a162ce39-9f95-464a-bcfb-4807a44df959" providerId="ADAL" clId="{2984F919-8D83-4BA2-9000-0101CFADC608}" dt="2023-04-27T15:18:22.443" v="611" actId="21"/>
          <ac:spMkLst>
            <pc:docMk/>
            <pc:sldMk cId="4172229416" sldId="272"/>
            <ac:spMk id="4" creationId="{00000000-0000-0000-0000-000000000000}"/>
          </ac:spMkLst>
        </pc:spChg>
        <pc:spChg chg="del">
          <ac:chgData name="Benjamin TITEUX" userId="a162ce39-9f95-464a-bcfb-4807a44df959" providerId="ADAL" clId="{2984F919-8D83-4BA2-9000-0101CFADC608}" dt="2023-04-27T15:18:32.249" v="616" actId="478"/>
          <ac:spMkLst>
            <pc:docMk/>
            <pc:sldMk cId="4172229416" sldId="272"/>
            <ac:spMk id="5" creationId="{00000000-0000-0000-0000-000000000000}"/>
          </ac:spMkLst>
        </pc:spChg>
        <pc:spChg chg="add del mod ord">
          <ac:chgData name="Benjamin TITEUX" userId="a162ce39-9f95-464a-bcfb-4807a44df959" providerId="ADAL" clId="{2984F919-8D83-4BA2-9000-0101CFADC608}" dt="2023-04-27T15:18:35.422" v="617" actId="14100"/>
          <ac:spMkLst>
            <pc:docMk/>
            <pc:sldMk cId="4172229416" sldId="272"/>
            <ac:spMk id="6" creationId="{F633660C-273D-AC9A-2FFB-4F87B370D9AF}"/>
          </ac:spMkLst>
        </pc:spChg>
        <pc:spChg chg="add mod ord">
          <ac:chgData name="Benjamin TITEUX" userId="a162ce39-9f95-464a-bcfb-4807a44df959" providerId="ADAL" clId="{2984F919-8D83-4BA2-9000-0101CFADC608}" dt="2023-04-27T15:18:23.183" v="612"/>
          <ac:spMkLst>
            <pc:docMk/>
            <pc:sldMk cId="4172229416" sldId="272"/>
            <ac:spMk id="7" creationId="{345A60DD-F11B-19B6-EDCF-1558C5E22D71}"/>
          </ac:spMkLst>
        </pc:spChg>
        <pc:picChg chg="mod">
          <ac:chgData name="Benjamin TITEUX" userId="a162ce39-9f95-464a-bcfb-4807a44df959" providerId="ADAL" clId="{2984F919-8D83-4BA2-9000-0101CFADC608}" dt="2023-04-27T15:18:38.465" v="618" actId="1076"/>
          <ac:picMkLst>
            <pc:docMk/>
            <pc:sldMk cId="4172229416" sldId="272"/>
            <ac:picMk id="3" creationId="{00000000-0000-0000-0000-000000000000}"/>
          </ac:picMkLst>
        </pc:picChg>
      </pc:sldChg>
      <pc:sldChg chg="modSp del">
        <pc:chgData name="Benjamin TITEUX" userId="a162ce39-9f95-464a-bcfb-4807a44df959" providerId="ADAL" clId="{2984F919-8D83-4BA2-9000-0101CFADC608}" dt="2023-04-27T15:15:22.130" v="589" actId="2696"/>
        <pc:sldMkLst>
          <pc:docMk/>
          <pc:sldMk cId="361185155" sldId="273"/>
        </pc:sldMkLst>
        <pc:spChg chg="mod">
          <ac:chgData name="Benjamin TITEUX" userId="a162ce39-9f95-464a-bcfb-4807a44df959" providerId="ADAL" clId="{2984F919-8D83-4BA2-9000-0101CFADC608}" dt="2023-04-27T14:42:44.637" v="16"/>
          <ac:spMkLst>
            <pc:docMk/>
            <pc:sldMk cId="361185155" sldId="273"/>
            <ac:spMk id="2" creationId="{00000000-0000-0000-0000-000000000000}"/>
          </ac:spMkLst>
        </pc:spChg>
        <pc:spChg chg="mod">
          <ac:chgData name="Benjamin TITEUX" userId="a162ce39-9f95-464a-bcfb-4807a44df959" providerId="ADAL" clId="{2984F919-8D83-4BA2-9000-0101CFADC608}" dt="2023-04-27T14:42:44.637" v="16"/>
          <ac:spMkLst>
            <pc:docMk/>
            <pc:sldMk cId="361185155" sldId="273"/>
            <ac:spMk id="3" creationId="{00000000-0000-0000-0000-000000000000}"/>
          </ac:spMkLst>
        </pc:spChg>
      </pc:sldChg>
      <pc:sldChg chg="add del">
        <pc:chgData name="Benjamin TITEUX" userId="a162ce39-9f95-464a-bcfb-4807a44df959" providerId="ADAL" clId="{2984F919-8D83-4BA2-9000-0101CFADC608}" dt="2023-04-27T15:20:59.599" v="625" actId="47"/>
        <pc:sldMkLst>
          <pc:docMk/>
          <pc:sldMk cId="660411168" sldId="273"/>
        </pc:sldMkLst>
      </pc:sldChg>
      <pc:sldChg chg="modSp del">
        <pc:chgData name="Benjamin TITEUX" userId="a162ce39-9f95-464a-bcfb-4807a44df959" providerId="ADAL" clId="{2984F919-8D83-4BA2-9000-0101CFADC608}" dt="2023-04-27T15:15:22.130" v="589" actId="2696"/>
        <pc:sldMkLst>
          <pc:docMk/>
          <pc:sldMk cId="640545555" sldId="274"/>
        </pc:sldMkLst>
        <pc:spChg chg="mod">
          <ac:chgData name="Benjamin TITEUX" userId="a162ce39-9f95-464a-bcfb-4807a44df959" providerId="ADAL" clId="{2984F919-8D83-4BA2-9000-0101CFADC608}" dt="2023-04-27T14:42:44.637" v="16"/>
          <ac:spMkLst>
            <pc:docMk/>
            <pc:sldMk cId="640545555" sldId="274"/>
            <ac:spMk id="2" creationId="{00000000-0000-0000-0000-000000000000}"/>
          </ac:spMkLst>
        </pc:spChg>
        <pc:spChg chg="mod">
          <ac:chgData name="Benjamin TITEUX" userId="a162ce39-9f95-464a-bcfb-4807a44df959" providerId="ADAL" clId="{2984F919-8D83-4BA2-9000-0101CFADC608}" dt="2023-04-27T14:42:44.637" v="16"/>
          <ac:spMkLst>
            <pc:docMk/>
            <pc:sldMk cId="640545555" sldId="274"/>
            <ac:spMk id="4" creationId="{00000000-0000-0000-0000-000000000000}"/>
          </ac:spMkLst>
        </pc:spChg>
      </pc:sldChg>
      <pc:sldChg chg="addSp delSp modSp add mod modClrScheme chgLayout">
        <pc:chgData name="Benjamin TITEUX" userId="a162ce39-9f95-464a-bcfb-4807a44df959" providerId="ADAL" clId="{2984F919-8D83-4BA2-9000-0101CFADC608}" dt="2023-04-27T15:22:30.300" v="641" actId="1076"/>
        <pc:sldMkLst>
          <pc:docMk/>
          <pc:sldMk cId="2900867839" sldId="274"/>
        </pc:sldMkLst>
        <pc:spChg chg="mod ord">
          <ac:chgData name="Benjamin TITEUX" userId="a162ce39-9f95-464a-bcfb-4807a44df959" providerId="ADAL" clId="{2984F919-8D83-4BA2-9000-0101CFADC608}" dt="2023-04-27T15:21:48.125" v="629" actId="700"/>
          <ac:spMkLst>
            <pc:docMk/>
            <pc:sldMk cId="2900867839" sldId="274"/>
            <ac:spMk id="2" creationId="{00000000-0000-0000-0000-000000000000}"/>
          </ac:spMkLst>
        </pc:spChg>
        <pc:spChg chg="add del mod ord">
          <ac:chgData name="Benjamin TITEUX" userId="a162ce39-9f95-464a-bcfb-4807a44df959" providerId="ADAL" clId="{2984F919-8D83-4BA2-9000-0101CFADC608}" dt="2023-04-27T15:21:10.864" v="627" actId="700"/>
          <ac:spMkLst>
            <pc:docMk/>
            <pc:sldMk cId="2900867839" sldId="274"/>
            <ac:spMk id="3" creationId="{970ABA5F-F6C0-8524-137D-70C19FBF6E88}"/>
          </ac:spMkLst>
        </pc:spChg>
        <pc:spChg chg="mod ord">
          <ac:chgData name="Benjamin TITEUX" userId="a162ce39-9f95-464a-bcfb-4807a44df959" providerId="ADAL" clId="{2984F919-8D83-4BA2-9000-0101CFADC608}" dt="2023-04-27T15:21:48.125" v="629" actId="700"/>
          <ac:spMkLst>
            <pc:docMk/>
            <pc:sldMk cId="2900867839" sldId="274"/>
            <ac:spMk id="4" creationId="{00000000-0000-0000-0000-000000000000}"/>
          </ac:spMkLst>
        </pc:spChg>
        <pc:spChg chg="add mod ord">
          <ac:chgData name="Benjamin TITEUX" userId="a162ce39-9f95-464a-bcfb-4807a44df959" providerId="ADAL" clId="{2984F919-8D83-4BA2-9000-0101CFADC608}" dt="2023-04-27T15:21:48.125" v="629" actId="700"/>
          <ac:spMkLst>
            <pc:docMk/>
            <pc:sldMk cId="2900867839" sldId="274"/>
            <ac:spMk id="6" creationId="{BA4E0E0A-B997-AF6A-ECB5-AD517D7D61BB}"/>
          </ac:spMkLst>
        </pc:spChg>
        <pc:spChg chg="mod">
          <ac:chgData name="Benjamin TITEUX" userId="a162ce39-9f95-464a-bcfb-4807a44df959" providerId="ADAL" clId="{2984F919-8D83-4BA2-9000-0101CFADC608}" dt="2023-04-27T15:22:03.836" v="633" actId="1076"/>
          <ac:spMkLst>
            <pc:docMk/>
            <pc:sldMk cId="2900867839" sldId="274"/>
            <ac:spMk id="7" creationId="{00000000-0000-0000-0000-000000000000}"/>
          </ac:spMkLst>
        </pc:spChg>
        <pc:graphicFrameChg chg="mod ord">
          <ac:chgData name="Benjamin TITEUX" userId="a162ce39-9f95-464a-bcfb-4807a44df959" providerId="ADAL" clId="{2984F919-8D83-4BA2-9000-0101CFADC608}" dt="2023-04-27T15:22:30.300" v="641" actId="1076"/>
          <ac:graphicFrameMkLst>
            <pc:docMk/>
            <pc:sldMk cId="2900867839" sldId="274"/>
            <ac:graphicFrameMk id="5" creationId="{00000000-0000-0000-0000-000000000000}"/>
          </ac:graphicFrameMkLst>
        </pc:graphicFrameChg>
      </pc:sldChg>
      <pc:sldChg chg="addSp delSp modSp mod modClrScheme chgLayout">
        <pc:chgData name="Benjamin TITEUX" userId="a162ce39-9f95-464a-bcfb-4807a44df959" providerId="ADAL" clId="{2984F919-8D83-4BA2-9000-0101CFADC608}" dt="2023-04-27T15:02:16.956" v="418"/>
        <pc:sldMkLst>
          <pc:docMk/>
          <pc:sldMk cId="4149824758" sldId="277"/>
        </pc:sldMkLst>
        <pc:spChg chg="add del mod ord">
          <ac:chgData name="Benjamin TITEUX" userId="a162ce39-9f95-464a-bcfb-4807a44df959" providerId="ADAL" clId="{2984F919-8D83-4BA2-9000-0101CFADC608}" dt="2023-04-27T15:02:12.123" v="417" actId="478"/>
          <ac:spMkLst>
            <pc:docMk/>
            <pc:sldMk cId="4149824758" sldId="277"/>
            <ac:spMk id="2" creationId="{E54E30F4-16D9-31B1-9146-7886E604F64F}"/>
          </ac:spMkLst>
        </pc:spChg>
        <pc:spChg chg="add mod ord">
          <ac:chgData name="Benjamin TITEUX" userId="a162ce39-9f95-464a-bcfb-4807a44df959" providerId="ADAL" clId="{2984F919-8D83-4BA2-9000-0101CFADC608}" dt="2023-04-27T15:02:02.351" v="414"/>
          <ac:spMkLst>
            <pc:docMk/>
            <pc:sldMk cId="4149824758" sldId="277"/>
            <ac:spMk id="3" creationId="{CEF4E3D3-3460-B4BB-A74C-62B880E405B5}"/>
          </ac:spMkLst>
        </pc:spChg>
        <pc:spChg chg="mod ord">
          <ac:chgData name="Benjamin TITEUX" userId="a162ce39-9f95-464a-bcfb-4807a44df959" providerId="ADAL" clId="{2984F919-8D83-4BA2-9000-0101CFADC608}" dt="2023-04-27T15:02:16.956" v="418"/>
          <ac:spMkLst>
            <pc:docMk/>
            <pc:sldMk cId="4149824758" sldId="277"/>
            <ac:spMk id="6" creationId="{00000000-0000-0000-0000-000000000000}"/>
          </ac:spMkLst>
        </pc:spChg>
        <pc:graphicFrameChg chg="mod modGraphic">
          <ac:chgData name="Benjamin TITEUX" userId="a162ce39-9f95-464a-bcfb-4807a44df959" providerId="ADAL" clId="{2984F919-8D83-4BA2-9000-0101CFADC608}" dt="2023-04-27T15:02:10.273" v="416" actId="14100"/>
          <ac:graphicFrameMkLst>
            <pc:docMk/>
            <pc:sldMk cId="4149824758" sldId="277"/>
            <ac:graphicFrameMk id="4" creationId="{6981F754-6ED0-4118-9205-C6C141819380}"/>
          </ac:graphicFrameMkLst>
        </pc:graphicFrameChg>
      </pc:sldChg>
      <pc:sldChg chg="addSp modSp mod modClrScheme chgLayout">
        <pc:chgData name="Benjamin TITEUX" userId="a162ce39-9f95-464a-bcfb-4807a44df959" providerId="ADAL" clId="{2984F919-8D83-4BA2-9000-0101CFADC608}" dt="2023-04-27T15:04:42.462" v="447" actId="1076"/>
        <pc:sldMkLst>
          <pc:docMk/>
          <pc:sldMk cId="2812066921" sldId="278"/>
        </pc:sldMkLst>
        <pc:spChg chg="mod ord">
          <ac:chgData name="Benjamin TITEUX" userId="a162ce39-9f95-464a-bcfb-4807a44df959" providerId="ADAL" clId="{2984F919-8D83-4BA2-9000-0101CFADC608}" dt="2023-04-27T15:04:14.075" v="430" actId="700"/>
          <ac:spMkLst>
            <pc:docMk/>
            <pc:sldMk cId="2812066921" sldId="278"/>
            <ac:spMk id="2" creationId="{DFF5EDD5-24DA-4274-987E-476ACEB1D05A}"/>
          </ac:spMkLst>
        </pc:spChg>
        <pc:spChg chg="mod ord">
          <ac:chgData name="Benjamin TITEUX" userId="a162ce39-9f95-464a-bcfb-4807a44df959" providerId="ADAL" clId="{2984F919-8D83-4BA2-9000-0101CFADC608}" dt="2023-04-27T15:04:36.890" v="446" actId="14100"/>
          <ac:spMkLst>
            <pc:docMk/>
            <pc:sldMk cId="2812066921" sldId="278"/>
            <ac:spMk id="3" creationId="{A8C83ABE-8895-476B-B75C-4C12F346F1FF}"/>
          </ac:spMkLst>
        </pc:spChg>
        <pc:spChg chg="mod ord">
          <ac:chgData name="Benjamin TITEUX" userId="a162ce39-9f95-464a-bcfb-4807a44df959" providerId="ADAL" clId="{2984F919-8D83-4BA2-9000-0101CFADC608}" dt="2023-04-27T15:04:14.075" v="430" actId="700"/>
          <ac:spMkLst>
            <pc:docMk/>
            <pc:sldMk cId="2812066921" sldId="278"/>
            <ac:spMk id="4" creationId="{DE891117-F05D-4F27-BA78-646642773E3A}"/>
          </ac:spMkLst>
        </pc:spChg>
        <pc:spChg chg="add mod ord">
          <ac:chgData name="Benjamin TITEUX" userId="a162ce39-9f95-464a-bcfb-4807a44df959" providerId="ADAL" clId="{2984F919-8D83-4BA2-9000-0101CFADC608}" dt="2023-04-27T15:04:29.461" v="445" actId="20577"/>
          <ac:spMkLst>
            <pc:docMk/>
            <pc:sldMk cId="2812066921" sldId="278"/>
            <ac:spMk id="5" creationId="{7B5680D5-B755-BE38-2B7C-D71FC35FA895}"/>
          </ac:spMkLst>
        </pc:spChg>
        <pc:picChg chg="mod">
          <ac:chgData name="Benjamin TITEUX" userId="a162ce39-9f95-464a-bcfb-4807a44df959" providerId="ADAL" clId="{2984F919-8D83-4BA2-9000-0101CFADC608}" dt="2023-04-27T15:04:42.462" v="447" actId="1076"/>
          <ac:picMkLst>
            <pc:docMk/>
            <pc:sldMk cId="2812066921" sldId="278"/>
            <ac:picMk id="6" creationId="{0752B400-9043-5423-CA9C-EB56F2CFE4C0}"/>
          </ac:picMkLst>
        </pc:picChg>
      </pc:sldChg>
      <pc:sldChg chg="addSp delSp modSp mod modClrScheme chgLayout">
        <pc:chgData name="Benjamin TITEUX" userId="a162ce39-9f95-464a-bcfb-4807a44df959" providerId="ADAL" clId="{2984F919-8D83-4BA2-9000-0101CFADC608}" dt="2023-04-27T15:07:17.573" v="460"/>
        <pc:sldMkLst>
          <pc:docMk/>
          <pc:sldMk cId="4235163345" sldId="279"/>
        </pc:sldMkLst>
        <pc:spChg chg="mod ord">
          <ac:chgData name="Benjamin TITEUX" userId="a162ce39-9f95-464a-bcfb-4807a44df959" providerId="ADAL" clId="{2984F919-8D83-4BA2-9000-0101CFADC608}" dt="2023-04-27T15:06:11.699" v="448" actId="700"/>
          <ac:spMkLst>
            <pc:docMk/>
            <pc:sldMk cId="4235163345" sldId="279"/>
            <ac:spMk id="2" creationId="{3CCBAA99-768E-420D-B867-914117FCCC26}"/>
          </ac:spMkLst>
        </pc:spChg>
        <pc:spChg chg="add del mod ord">
          <ac:chgData name="Benjamin TITEUX" userId="a162ce39-9f95-464a-bcfb-4807a44df959" providerId="ADAL" clId="{2984F919-8D83-4BA2-9000-0101CFADC608}" dt="2023-04-27T15:06:52.602" v="458" actId="478"/>
          <ac:spMkLst>
            <pc:docMk/>
            <pc:sldMk cId="4235163345" sldId="279"/>
            <ac:spMk id="3" creationId="{F7401B75-1A70-F835-237C-22E12F86BE9B}"/>
          </ac:spMkLst>
        </pc:spChg>
        <pc:spChg chg="mod ord">
          <ac:chgData name="Benjamin TITEUX" userId="a162ce39-9f95-464a-bcfb-4807a44df959" providerId="ADAL" clId="{2984F919-8D83-4BA2-9000-0101CFADC608}" dt="2023-04-27T15:07:17.573" v="460"/>
          <ac:spMkLst>
            <pc:docMk/>
            <pc:sldMk cId="4235163345" sldId="279"/>
            <ac:spMk id="4" creationId="{7835A442-1C3D-482E-984F-DFF392445B32}"/>
          </ac:spMkLst>
        </pc:spChg>
        <pc:spChg chg="add mod ord">
          <ac:chgData name="Benjamin TITEUX" userId="a162ce39-9f95-464a-bcfb-4807a44df959" providerId="ADAL" clId="{2984F919-8D83-4BA2-9000-0101CFADC608}" dt="2023-04-27T15:06:19.340" v="449"/>
          <ac:spMkLst>
            <pc:docMk/>
            <pc:sldMk cId="4235163345" sldId="279"/>
            <ac:spMk id="5" creationId="{D22C5989-CCF4-CD6E-B1F5-27E1C32AC82E}"/>
          </ac:spMkLst>
        </pc:spChg>
        <pc:graphicFrameChg chg="mod modGraphic">
          <ac:chgData name="Benjamin TITEUX" userId="a162ce39-9f95-464a-bcfb-4807a44df959" providerId="ADAL" clId="{2984F919-8D83-4BA2-9000-0101CFADC608}" dt="2023-04-27T15:06:56.317" v="459" actId="14734"/>
          <ac:graphicFrameMkLst>
            <pc:docMk/>
            <pc:sldMk cId="4235163345" sldId="279"/>
            <ac:graphicFrameMk id="6" creationId="{281519F3-4E72-4FB8-9CDA-BB54AA9C1A00}"/>
          </ac:graphicFrameMkLst>
        </pc:graphicFrameChg>
        <pc:graphicFrameChg chg="mod modGraphic">
          <ac:chgData name="Benjamin TITEUX" userId="a162ce39-9f95-464a-bcfb-4807a44df959" providerId="ADAL" clId="{2984F919-8D83-4BA2-9000-0101CFADC608}" dt="2023-04-27T15:06:38.129" v="455" actId="14734"/>
          <ac:graphicFrameMkLst>
            <pc:docMk/>
            <pc:sldMk cId="4235163345" sldId="279"/>
            <ac:graphicFrameMk id="7" creationId="{4A6D67FA-E057-401F-8E0F-27976F014168}"/>
          </ac:graphicFrameMkLst>
        </pc:graphicFrameChg>
      </pc:sldChg>
      <pc:sldChg chg="addSp modSp mod modClrScheme chgLayout">
        <pc:chgData name="Benjamin TITEUX" userId="a162ce39-9f95-464a-bcfb-4807a44df959" providerId="ADAL" clId="{2984F919-8D83-4BA2-9000-0101CFADC608}" dt="2023-04-27T15:31:14.640" v="765" actId="20577"/>
        <pc:sldMkLst>
          <pc:docMk/>
          <pc:sldMk cId="1466146284" sldId="280"/>
        </pc:sldMkLst>
        <pc:spChg chg="mod ord">
          <ac:chgData name="Benjamin TITEUX" userId="a162ce39-9f95-464a-bcfb-4807a44df959" providerId="ADAL" clId="{2984F919-8D83-4BA2-9000-0101CFADC608}" dt="2023-04-27T15:28:37.795" v="657" actId="700"/>
          <ac:spMkLst>
            <pc:docMk/>
            <pc:sldMk cId="1466146284" sldId="280"/>
            <ac:spMk id="2" creationId="{3CCBAA99-768E-420D-B867-914117FCCC26}"/>
          </ac:spMkLst>
        </pc:spChg>
        <pc:spChg chg="mod ord">
          <ac:chgData name="Benjamin TITEUX" userId="a162ce39-9f95-464a-bcfb-4807a44df959" providerId="ADAL" clId="{2984F919-8D83-4BA2-9000-0101CFADC608}" dt="2023-04-27T15:28:51.671" v="677" actId="14100"/>
          <ac:spMkLst>
            <pc:docMk/>
            <pc:sldMk cId="1466146284" sldId="280"/>
            <ac:spMk id="3" creationId="{EF89FDCF-4482-40B0-A642-5C29BF22A2F1}"/>
          </ac:spMkLst>
        </pc:spChg>
        <pc:spChg chg="mod ord">
          <ac:chgData name="Benjamin TITEUX" userId="a162ce39-9f95-464a-bcfb-4807a44df959" providerId="ADAL" clId="{2984F919-8D83-4BA2-9000-0101CFADC608}" dt="2023-04-27T15:28:37.795" v="657" actId="700"/>
          <ac:spMkLst>
            <pc:docMk/>
            <pc:sldMk cId="1466146284" sldId="280"/>
            <ac:spMk id="4" creationId="{7835A442-1C3D-482E-984F-DFF392445B32}"/>
          </ac:spMkLst>
        </pc:spChg>
        <pc:spChg chg="add mod ord">
          <ac:chgData name="Benjamin TITEUX" userId="a162ce39-9f95-464a-bcfb-4807a44df959" providerId="ADAL" clId="{2984F919-8D83-4BA2-9000-0101CFADC608}" dt="2023-04-27T15:31:14.640" v="765" actId="20577"/>
          <ac:spMkLst>
            <pc:docMk/>
            <pc:sldMk cId="1466146284" sldId="280"/>
            <ac:spMk id="5" creationId="{5679DA54-E6A8-B714-FAE6-1179F0DC883A}"/>
          </ac:spMkLst>
        </pc:spChg>
        <pc:picChg chg="mod">
          <ac:chgData name="Benjamin TITEUX" userId="a162ce39-9f95-464a-bcfb-4807a44df959" providerId="ADAL" clId="{2984F919-8D83-4BA2-9000-0101CFADC608}" dt="2023-04-27T15:29:01.542" v="679" actId="14100"/>
          <ac:picMkLst>
            <pc:docMk/>
            <pc:sldMk cId="1466146284" sldId="280"/>
            <ac:picMk id="6" creationId="{8B6F9F0E-3C5E-C397-A58F-CC5C90204CD4}"/>
          </ac:picMkLst>
        </pc:picChg>
      </pc:sldChg>
      <pc:sldChg chg="modSp del">
        <pc:chgData name="Benjamin TITEUX" userId="a162ce39-9f95-464a-bcfb-4807a44df959" providerId="ADAL" clId="{2984F919-8D83-4BA2-9000-0101CFADC608}" dt="2023-04-27T15:30:35.655" v="748" actId="47"/>
        <pc:sldMkLst>
          <pc:docMk/>
          <pc:sldMk cId="3194036065" sldId="293"/>
        </pc:sldMkLst>
        <pc:spChg chg="mod">
          <ac:chgData name="Benjamin TITEUX" userId="a162ce39-9f95-464a-bcfb-4807a44df959" providerId="ADAL" clId="{2984F919-8D83-4BA2-9000-0101CFADC608}" dt="2023-04-27T14:42:44.637" v="16"/>
          <ac:spMkLst>
            <pc:docMk/>
            <pc:sldMk cId="3194036065" sldId="293"/>
            <ac:spMk id="2" creationId="{00000000-0000-0000-0000-000000000000}"/>
          </ac:spMkLst>
        </pc:spChg>
        <pc:spChg chg="mod">
          <ac:chgData name="Benjamin TITEUX" userId="a162ce39-9f95-464a-bcfb-4807a44df959" providerId="ADAL" clId="{2984F919-8D83-4BA2-9000-0101CFADC608}" dt="2023-04-27T14:42:44.637" v="16"/>
          <ac:spMkLst>
            <pc:docMk/>
            <pc:sldMk cId="3194036065" sldId="293"/>
            <ac:spMk id="3" creationId="{00000000-0000-0000-0000-000000000000}"/>
          </ac:spMkLst>
        </pc:spChg>
      </pc:sldChg>
      <pc:sldChg chg="addSp modSp mod modClrScheme chgLayout">
        <pc:chgData name="Benjamin TITEUX" userId="a162ce39-9f95-464a-bcfb-4807a44df959" providerId="ADAL" clId="{2984F919-8D83-4BA2-9000-0101CFADC608}" dt="2023-04-27T15:31:27.712" v="773" actId="20577"/>
        <pc:sldMkLst>
          <pc:docMk/>
          <pc:sldMk cId="3250115902" sldId="294"/>
        </pc:sldMkLst>
        <pc:spChg chg="mod ord">
          <ac:chgData name="Benjamin TITEUX" userId="a162ce39-9f95-464a-bcfb-4807a44df959" providerId="ADAL" clId="{2984F919-8D83-4BA2-9000-0101CFADC608}" dt="2023-04-27T15:30:43.292" v="749" actId="700"/>
          <ac:spMkLst>
            <pc:docMk/>
            <pc:sldMk cId="3250115902" sldId="294"/>
            <ac:spMk id="2" creationId="{00000000-0000-0000-0000-000000000000}"/>
          </ac:spMkLst>
        </pc:spChg>
        <pc:spChg chg="mod ord">
          <ac:chgData name="Benjamin TITEUX" userId="a162ce39-9f95-464a-bcfb-4807a44df959" providerId="ADAL" clId="{2984F919-8D83-4BA2-9000-0101CFADC608}" dt="2023-04-27T15:30:47.460" v="750" actId="14100"/>
          <ac:spMkLst>
            <pc:docMk/>
            <pc:sldMk cId="3250115902" sldId="294"/>
            <ac:spMk id="3" creationId="{00000000-0000-0000-0000-000000000000}"/>
          </ac:spMkLst>
        </pc:spChg>
        <pc:spChg chg="mod ord">
          <ac:chgData name="Benjamin TITEUX" userId="a162ce39-9f95-464a-bcfb-4807a44df959" providerId="ADAL" clId="{2984F919-8D83-4BA2-9000-0101CFADC608}" dt="2023-04-27T15:30:43.292" v="749" actId="700"/>
          <ac:spMkLst>
            <pc:docMk/>
            <pc:sldMk cId="3250115902" sldId="294"/>
            <ac:spMk id="4" creationId="{00000000-0000-0000-0000-000000000000}"/>
          </ac:spMkLst>
        </pc:spChg>
        <pc:spChg chg="add mod ord">
          <ac:chgData name="Benjamin TITEUX" userId="a162ce39-9f95-464a-bcfb-4807a44df959" providerId="ADAL" clId="{2984F919-8D83-4BA2-9000-0101CFADC608}" dt="2023-04-27T15:31:27.712" v="773" actId="20577"/>
          <ac:spMkLst>
            <pc:docMk/>
            <pc:sldMk cId="3250115902" sldId="294"/>
            <ac:spMk id="5" creationId="{D0F045D7-7A57-C1F1-749D-3847976DA0B2}"/>
          </ac:spMkLst>
        </pc:spChg>
        <pc:picChg chg="mod">
          <ac:chgData name="Benjamin TITEUX" userId="a162ce39-9f95-464a-bcfb-4807a44df959" providerId="ADAL" clId="{2984F919-8D83-4BA2-9000-0101CFADC608}" dt="2023-04-27T15:30:54.710" v="753" actId="14100"/>
          <ac:picMkLst>
            <pc:docMk/>
            <pc:sldMk cId="3250115902" sldId="294"/>
            <ac:picMk id="6" creationId="{1A3A6DAE-8D9B-BEDE-98BF-0D83CEE1C5EA}"/>
          </ac:picMkLst>
        </pc:picChg>
      </pc:sldChg>
      <pc:sldChg chg="addSp modSp mod modClrScheme chgLayout">
        <pc:chgData name="Benjamin TITEUX" userId="a162ce39-9f95-464a-bcfb-4807a44df959" providerId="ADAL" clId="{2984F919-8D83-4BA2-9000-0101CFADC608}" dt="2023-04-27T15:32:20.798" v="799" actId="113"/>
        <pc:sldMkLst>
          <pc:docMk/>
          <pc:sldMk cId="2181348673" sldId="295"/>
        </pc:sldMkLst>
        <pc:spChg chg="mod ord">
          <ac:chgData name="Benjamin TITEUX" userId="a162ce39-9f95-464a-bcfb-4807a44df959" providerId="ADAL" clId="{2984F919-8D83-4BA2-9000-0101CFADC608}" dt="2023-04-27T15:31:33.556" v="774" actId="700"/>
          <ac:spMkLst>
            <pc:docMk/>
            <pc:sldMk cId="2181348673" sldId="295"/>
            <ac:spMk id="2" creationId="{00000000-0000-0000-0000-000000000000}"/>
          </ac:spMkLst>
        </pc:spChg>
        <pc:spChg chg="mod ord">
          <ac:chgData name="Benjamin TITEUX" userId="a162ce39-9f95-464a-bcfb-4807a44df959" providerId="ADAL" clId="{2984F919-8D83-4BA2-9000-0101CFADC608}" dt="2023-04-27T15:32:20.798" v="799" actId="113"/>
          <ac:spMkLst>
            <pc:docMk/>
            <pc:sldMk cId="2181348673" sldId="295"/>
            <ac:spMk id="3" creationId="{00000000-0000-0000-0000-000000000000}"/>
          </ac:spMkLst>
        </pc:spChg>
        <pc:spChg chg="mod ord">
          <ac:chgData name="Benjamin TITEUX" userId="a162ce39-9f95-464a-bcfb-4807a44df959" providerId="ADAL" clId="{2984F919-8D83-4BA2-9000-0101CFADC608}" dt="2023-04-27T15:31:33.556" v="774" actId="700"/>
          <ac:spMkLst>
            <pc:docMk/>
            <pc:sldMk cId="2181348673" sldId="295"/>
            <ac:spMk id="4" creationId="{00000000-0000-0000-0000-000000000000}"/>
          </ac:spMkLst>
        </pc:spChg>
        <pc:spChg chg="mod">
          <ac:chgData name="Benjamin TITEUX" userId="a162ce39-9f95-464a-bcfb-4807a44df959" providerId="ADAL" clId="{2984F919-8D83-4BA2-9000-0101CFADC608}" dt="2023-04-27T15:31:56.224" v="785" actId="1076"/>
          <ac:spMkLst>
            <pc:docMk/>
            <pc:sldMk cId="2181348673" sldId="295"/>
            <ac:spMk id="5" creationId="{FEC25407-D4BB-78D4-3C0E-69D73EEE5F19}"/>
          </ac:spMkLst>
        </pc:spChg>
        <pc:spChg chg="add mod ord">
          <ac:chgData name="Benjamin TITEUX" userId="a162ce39-9f95-464a-bcfb-4807a44df959" providerId="ADAL" clId="{2984F919-8D83-4BA2-9000-0101CFADC608}" dt="2023-04-27T15:31:38.196" v="775"/>
          <ac:spMkLst>
            <pc:docMk/>
            <pc:sldMk cId="2181348673" sldId="295"/>
            <ac:spMk id="6" creationId="{09CDBBC9-838C-27EA-7608-C4F86836D158}"/>
          </ac:spMkLst>
        </pc:spChg>
      </pc:sldChg>
      <pc:sldChg chg="modSp">
        <pc:chgData name="Benjamin TITEUX" userId="a162ce39-9f95-464a-bcfb-4807a44df959" providerId="ADAL" clId="{2984F919-8D83-4BA2-9000-0101CFADC608}" dt="2023-04-27T14:42:44.637" v="16"/>
        <pc:sldMkLst>
          <pc:docMk/>
          <pc:sldMk cId="3375486855" sldId="296"/>
        </pc:sldMkLst>
        <pc:spChg chg="mod">
          <ac:chgData name="Benjamin TITEUX" userId="a162ce39-9f95-464a-bcfb-4807a44df959" providerId="ADAL" clId="{2984F919-8D83-4BA2-9000-0101CFADC608}" dt="2023-04-27T14:42:44.637" v="16"/>
          <ac:spMkLst>
            <pc:docMk/>
            <pc:sldMk cId="3375486855" sldId="296"/>
            <ac:spMk id="6" creationId="{00000000-0000-0000-0000-000000000000}"/>
          </ac:spMkLst>
        </pc:spChg>
      </pc:sldChg>
      <pc:sldChg chg="modSp del">
        <pc:chgData name="Benjamin TITEUX" userId="a162ce39-9f95-464a-bcfb-4807a44df959" providerId="ADAL" clId="{2984F919-8D83-4BA2-9000-0101CFADC608}" dt="2023-04-27T15:07:45.368" v="465" actId="47"/>
        <pc:sldMkLst>
          <pc:docMk/>
          <pc:sldMk cId="242842094" sldId="297"/>
        </pc:sldMkLst>
        <pc:spChg chg="mod">
          <ac:chgData name="Benjamin TITEUX" userId="a162ce39-9f95-464a-bcfb-4807a44df959" providerId="ADAL" clId="{2984F919-8D83-4BA2-9000-0101CFADC608}" dt="2023-04-27T14:42:44.637" v="16"/>
          <ac:spMkLst>
            <pc:docMk/>
            <pc:sldMk cId="242842094" sldId="297"/>
            <ac:spMk id="2" creationId="{00000000-0000-0000-0000-000000000000}"/>
          </ac:spMkLst>
        </pc:spChg>
      </pc:sldChg>
      <pc:sldChg chg="addSp modSp mod modClrScheme chgLayout">
        <pc:chgData name="Benjamin TITEUX" userId="a162ce39-9f95-464a-bcfb-4807a44df959" providerId="ADAL" clId="{2984F919-8D83-4BA2-9000-0101CFADC608}" dt="2023-04-27T15:08:32.683" v="487" actId="1076"/>
        <pc:sldMkLst>
          <pc:docMk/>
          <pc:sldMk cId="4169456714" sldId="298"/>
        </pc:sldMkLst>
        <pc:spChg chg="mod ord">
          <ac:chgData name="Benjamin TITEUX" userId="a162ce39-9f95-464a-bcfb-4807a44df959" providerId="ADAL" clId="{2984F919-8D83-4BA2-9000-0101CFADC608}" dt="2023-04-27T15:08:10.787" v="470" actId="700"/>
          <ac:spMkLst>
            <pc:docMk/>
            <pc:sldMk cId="4169456714" sldId="298"/>
            <ac:spMk id="2" creationId="{00000000-0000-0000-0000-000000000000}"/>
          </ac:spMkLst>
        </pc:spChg>
        <pc:spChg chg="mod ord">
          <ac:chgData name="Benjamin TITEUX" userId="a162ce39-9f95-464a-bcfb-4807a44df959" providerId="ADAL" clId="{2984F919-8D83-4BA2-9000-0101CFADC608}" dt="2023-04-27T15:08:10.855" v="471" actId="27636"/>
          <ac:spMkLst>
            <pc:docMk/>
            <pc:sldMk cId="4169456714" sldId="298"/>
            <ac:spMk id="3" creationId="{00000000-0000-0000-0000-000000000000}"/>
          </ac:spMkLst>
        </pc:spChg>
        <pc:spChg chg="mod ord">
          <ac:chgData name="Benjamin TITEUX" userId="a162ce39-9f95-464a-bcfb-4807a44df959" providerId="ADAL" clId="{2984F919-8D83-4BA2-9000-0101CFADC608}" dt="2023-04-27T15:08:10.787" v="470" actId="700"/>
          <ac:spMkLst>
            <pc:docMk/>
            <pc:sldMk cId="4169456714" sldId="298"/>
            <ac:spMk id="4" creationId="{00000000-0000-0000-0000-000000000000}"/>
          </ac:spMkLst>
        </pc:spChg>
        <pc:spChg chg="add mod ord">
          <ac:chgData name="Benjamin TITEUX" userId="a162ce39-9f95-464a-bcfb-4807a44df959" providerId="ADAL" clId="{2984F919-8D83-4BA2-9000-0101CFADC608}" dt="2023-04-27T15:08:17.349" v="485" actId="20577"/>
          <ac:spMkLst>
            <pc:docMk/>
            <pc:sldMk cId="4169456714" sldId="298"/>
            <ac:spMk id="5" creationId="{0EE8A1D5-6E65-A79F-B63C-541C285E4B4E}"/>
          </ac:spMkLst>
        </pc:spChg>
        <pc:picChg chg="mod">
          <ac:chgData name="Benjamin TITEUX" userId="a162ce39-9f95-464a-bcfb-4807a44df959" providerId="ADAL" clId="{2984F919-8D83-4BA2-9000-0101CFADC608}" dt="2023-04-27T15:08:28.972" v="486" actId="1076"/>
          <ac:picMkLst>
            <pc:docMk/>
            <pc:sldMk cId="4169456714" sldId="298"/>
            <ac:picMk id="6" creationId="{2614D6C6-F146-AC6E-36AB-C93EAE2B5F37}"/>
          </ac:picMkLst>
        </pc:picChg>
        <pc:picChg chg="mod">
          <ac:chgData name="Benjamin TITEUX" userId="a162ce39-9f95-464a-bcfb-4807a44df959" providerId="ADAL" clId="{2984F919-8D83-4BA2-9000-0101CFADC608}" dt="2023-04-27T15:08:32.683" v="487" actId="1076"/>
          <ac:picMkLst>
            <pc:docMk/>
            <pc:sldMk cId="4169456714" sldId="298"/>
            <ac:picMk id="8" creationId="{648905AE-414F-6FE1-730A-53CFE8272692}"/>
          </ac:picMkLst>
        </pc:picChg>
      </pc:sldChg>
      <pc:sldChg chg="addSp delSp modSp mod modClrScheme chgLayout">
        <pc:chgData name="Benjamin TITEUX" userId="a162ce39-9f95-464a-bcfb-4807a44df959" providerId="ADAL" clId="{2984F919-8D83-4BA2-9000-0101CFADC608}" dt="2023-04-27T15:09:04.006" v="492" actId="1076"/>
        <pc:sldMkLst>
          <pc:docMk/>
          <pc:sldMk cId="3941780614" sldId="299"/>
        </pc:sldMkLst>
        <pc:spChg chg="add del mod ord">
          <ac:chgData name="Benjamin TITEUX" userId="a162ce39-9f95-464a-bcfb-4807a44df959" providerId="ADAL" clId="{2984F919-8D83-4BA2-9000-0101CFADC608}" dt="2023-04-27T15:09:00.775" v="491" actId="478"/>
          <ac:spMkLst>
            <pc:docMk/>
            <pc:sldMk cId="3941780614" sldId="299"/>
            <ac:spMk id="2" creationId="{BF86F6BD-B58E-C232-A451-231612D3F07A}"/>
          </ac:spMkLst>
        </pc:spChg>
        <pc:spChg chg="add mod ord">
          <ac:chgData name="Benjamin TITEUX" userId="a162ce39-9f95-464a-bcfb-4807a44df959" providerId="ADAL" clId="{2984F919-8D83-4BA2-9000-0101CFADC608}" dt="2023-04-27T15:08:44.944" v="489"/>
          <ac:spMkLst>
            <pc:docMk/>
            <pc:sldMk cId="3941780614" sldId="299"/>
            <ac:spMk id="3" creationId="{057EDC55-C41D-54B1-436F-9B2277492C96}"/>
          </ac:spMkLst>
        </pc:spChg>
        <pc:spChg chg="mod ord">
          <ac:chgData name="Benjamin TITEUX" userId="a162ce39-9f95-464a-bcfb-4807a44df959" providerId="ADAL" clId="{2984F919-8D83-4BA2-9000-0101CFADC608}" dt="2023-04-27T15:08:50.296" v="490"/>
          <ac:spMkLst>
            <pc:docMk/>
            <pc:sldMk cId="3941780614" sldId="299"/>
            <ac:spMk id="4" creationId="{2014F8FA-0F51-4454-B1D2-2044B87A5591}"/>
          </ac:spMkLst>
        </pc:spChg>
        <pc:picChg chg="mod">
          <ac:chgData name="Benjamin TITEUX" userId="a162ce39-9f95-464a-bcfb-4807a44df959" providerId="ADAL" clId="{2984F919-8D83-4BA2-9000-0101CFADC608}" dt="2023-04-27T15:09:04.006" v="492" actId="1076"/>
          <ac:picMkLst>
            <pc:docMk/>
            <pc:sldMk cId="3941780614" sldId="299"/>
            <ac:picMk id="5" creationId="{077B457E-8B38-17A2-681D-4B97553E46C9}"/>
          </ac:picMkLst>
        </pc:picChg>
      </pc:sldChg>
      <pc:sldChg chg="addSp delSp modSp mod modClrScheme chgLayout">
        <pc:chgData name="Benjamin TITEUX" userId="a162ce39-9f95-464a-bcfb-4807a44df959" providerId="ADAL" clId="{2984F919-8D83-4BA2-9000-0101CFADC608}" dt="2023-04-27T15:09:31.190" v="496" actId="478"/>
        <pc:sldMkLst>
          <pc:docMk/>
          <pc:sldMk cId="994754377" sldId="300"/>
        </pc:sldMkLst>
        <pc:spChg chg="add del mod ord">
          <ac:chgData name="Benjamin TITEUX" userId="a162ce39-9f95-464a-bcfb-4807a44df959" providerId="ADAL" clId="{2984F919-8D83-4BA2-9000-0101CFADC608}" dt="2023-04-27T15:09:31.190" v="496" actId="478"/>
          <ac:spMkLst>
            <pc:docMk/>
            <pc:sldMk cId="994754377" sldId="300"/>
            <ac:spMk id="2" creationId="{99AF2EA1-5BA4-92E5-4CB3-8618A138126A}"/>
          </ac:spMkLst>
        </pc:spChg>
        <pc:spChg chg="add mod ord">
          <ac:chgData name="Benjamin TITEUX" userId="a162ce39-9f95-464a-bcfb-4807a44df959" providerId="ADAL" clId="{2984F919-8D83-4BA2-9000-0101CFADC608}" dt="2023-04-27T15:09:24.443" v="494"/>
          <ac:spMkLst>
            <pc:docMk/>
            <pc:sldMk cId="994754377" sldId="300"/>
            <ac:spMk id="3" creationId="{1E82A1B6-FE84-3428-29F6-FDE9CBC4F6AA}"/>
          </ac:spMkLst>
        </pc:spChg>
        <pc:spChg chg="mod ord">
          <ac:chgData name="Benjamin TITEUX" userId="a162ce39-9f95-464a-bcfb-4807a44df959" providerId="ADAL" clId="{2984F919-8D83-4BA2-9000-0101CFADC608}" dt="2023-04-27T15:09:27.692" v="495"/>
          <ac:spMkLst>
            <pc:docMk/>
            <pc:sldMk cId="994754377" sldId="300"/>
            <ac:spMk id="4" creationId="{8AA9AD0E-905D-4DB1-BFF4-A0D323390A86}"/>
          </ac:spMkLst>
        </pc:spChg>
        <pc:spChg chg="mod ord">
          <ac:chgData name="Benjamin TITEUX" userId="a162ce39-9f95-464a-bcfb-4807a44df959" providerId="ADAL" clId="{2984F919-8D83-4BA2-9000-0101CFADC608}" dt="2023-04-27T15:09:21.898" v="493" actId="700"/>
          <ac:spMkLst>
            <pc:docMk/>
            <pc:sldMk cId="994754377" sldId="300"/>
            <ac:spMk id="12" creationId="{56F6B4A6-93AE-006E-27EA-C0FF75F57505}"/>
          </ac:spMkLst>
        </pc:spChg>
      </pc:sldChg>
      <pc:sldChg chg="addSp delSp modSp mod modClrScheme chgLayout">
        <pc:chgData name="Benjamin TITEUX" userId="a162ce39-9f95-464a-bcfb-4807a44df959" providerId="ADAL" clId="{2984F919-8D83-4BA2-9000-0101CFADC608}" dt="2023-04-27T15:10:36.558" v="511"/>
        <pc:sldMkLst>
          <pc:docMk/>
          <pc:sldMk cId="3924521094" sldId="302"/>
        </pc:sldMkLst>
        <pc:spChg chg="add del mod ord">
          <ac:chgData name="Benjamin TITEUX" userId="a162ce39-9f95-464a-bcfb-4807a44df959" providerId="ADAL" clId="{2984F919-8D83-4BA2-9000-0101CFADC608}" dt="2023-04-27T15:10:04.133" v="503" actId="478"/>
          <ac:spMkLst>
            <pc:docMk/>
            <pc:sldMk cId="3924521094" sldId="302"/>
            <ac:spMk id="2" creationId="{99BAB071-23F3-AE6D-72EE-5C405169B882}"/>
          </ac:spMkLst>
        </pc:spChg>
        <pc:spChg chg="add mod ord">
          <ac:chgData name="Benjamin TITEUX" userId="a162ce39-9f95-464a-bcfb-4807a44df959" providerId="ADAL" clId="{2984F919-8D83-4BA2-9000-0101CFADC608}" dt="2023-04-27T15:10:02.360" v="502"/>
          <ac:spMkLst>
            <pc:docMk/>
            <pc:sldMk cId="3924521094" sldId="302"/>
            <ac:spMk id="3" creationId="{8CDB4C08-FF53-5734-5C79-44930C7ADBE1}"/>
          </ac:spMkLst>
        </pc:spChg>
        <pc:spChg chg="mod ord">
          <ac:chgData name="Benjamin TITEUX" userId="a162ce39-9f95-464a-bcfb-4807a44df959" providerId="ADAL" clId="{2984F919-8D83-4BA2-9000-0101CFADC608}" dt="2023-04-27T15:10:36.558" v="511"/>
          <ac:spMkLst>
            <pc:docMk/>
            <pc:sldMk cId="3924521094" sldId="302"/>
            <ac:spMk id="4" creationId="{2014F8FA-0F51-4454-B1D2-2044B87A5591}"/>
          </ac:spMkLst>
        </pc:spChg>
      </pc:sldChg>
      <pc:sldChg chg="addSp delSp modSp mod modClrScheme chgLayout">
        <pc:chgData name="Benjamin TITEUX" userId="a162ce39-9f95-464a-bcfb-4807a44df959" providerId="ADAL" clId="{2984F919-8D83-4BA2-9000-0101CFADC608}" dt="2023-04-27T15:10:26.008" v="509"/>
        <pc:sldMkLst>
          <pc:docMk/>
          <pc:sldMk cId="3523111548" sldId="303"/>
        </pc:sldMkLst>
        <pc:spChg chg="add del mod ord">
          <ac:chgData name="Benjamin TITEUX" userId="a162ce39-9f95-464a-bcfb-4807a44df959" providerId="ADAL" clId="{2984F919-8D83-4BA2-9000-0101CFADC608}" dt="2023-04-27T15:09:58.011" v="501" actId="478"/>
          <ac:spMkLst>
            <pc:docMk/>
            <pc:sldMk cId="3523111548" sldId="303"/>
            <ac:spMk id="2" creationId="{47A2A6D1-E75A-3DB4-1228-A5448F6E944D}"/>
          </ac:spMkLst>
        </pc:spChg>
        <pc:spChg chg="add mod ord">
          <ac:chgData name="Benjamin TITEUX" userId="a162ce39-9f95-464a-bcfb-4807a44df959" providerId="ADAL" clId="{2984F919-8D83-4BA2-9000-0101CFADC608}" dt="2023-04-27T15:09:50.762" v="498"/>
          <ac:spMkLst>
            <pc:docMk/>
            <pc:sldMk cId="3523111548" sldId="303"/>
            <ac:spMk id="3" creationId="{04BCF762-45E8-D555-F6CB-7A070B191C38}"/>
          </ac:spMkLst>
        </pc:spChg>
        <pc:spChg chg="mod ord">
          <ac:chgData name="Benjamin TITEUX" userId="a162ce39-9f95-464a-bcfb-4807a44df959" providerId="ADAL" clId="{2984F919-8D83-4BA2-9000-0101CFADC608}" dt="2023-04-27T15:10:26.008" v="509"/>
          <ac:spMkLst>
            <pc:docMk/>
            <pc:sldMk cId="3523111548" sldId="303"/>
            <ac:spMk id="4" creationId="{2014F8FA-0F51-4454-B1D2-2044B87A5591}"/>
          </ac:spMkLst>
        </pc:spChg>
      </pc:sldChg>
      <pc:sldChg chg="addSp delSp modSp mod modClrScheme chgLayout">
        <pc:chgData name="Benjamin TITEUX" userId="a162ce39-9f95-464a-bcfb-4807a44df959" providerId="ADAL" clId="{2984F919-8D83-4BA2-9000-0101CFADC608}" dt="2023-04-27T15:10:38.530" v="512"/>
        <pc:sldMkLst>
          <pc:docMk/>
          <pc:sldMk cId="320502649" sldId="304"/>
        </pc:sldMkLst>
        <pc:spChg chg="add del mod ord">
          <ac:chgData name="Benjamin TITEUX" userId="a162ce39-9f95-464a-bcfb-4807a44df959" providerId="ADAL" clId="{2984F919-8D83-4BA2-9000-0101CFADC608}" dt="2023-04-27T15:10:09.058" v="505" actId="478"/>
          <ac:spMkLst>
            <pc:docMk/>
            <pc:sldMk cId="320502649" sldId="304"/>
            <ac:spMk id="2" creationId="{67333FBB-1BF2-AA4A-53A9-D628DAAA0E85}"/>
          </ac:spMkLst>
        </pc:spChg>
        <pc:spChg chg="add mod ord">
          <ac:chgData name="Benjamin TITEUX" userId="a162ce39-9f95-464a-bcfb-4807a44df959" providerId="ADAL" clId="{2984F919-8D83-4BA2-9000-0101CFADC608}" dt="2023-04-27T15:10:07.417" v="504"/>
          <ac:spMkLst>
            <pc:docMk/>
            <pc:sldMk cId="320502649" sldId="304"/>
            <ac:spMk id="3" creationId="{4AB3661F-6332-18C3-4797-249D2ED3527D}"/>
          </ac:spMkLst>
        </pc:spChg>
        <pc:spChg chg="mod ord">
          <ac:chgData name="Benjamin TITEUX" userId="a162ce39-9f95-464a-bcfb-4807a44df959" providerId="ADAL" clId="{2984F919-8D83-4BA2-9000-0101CFADC608}" dt="2023-04-27T15:10:38.530" v="512"/>
          <ac:spMkLst>
            <pc:docMk/>
            <pc:sldMk cId="320502649" sldId="304"/>
            <ac:spMk id="4" creationId="{2DC832BA-645A-4709-888A-1F994AB32DDA}"/>
          </ac:spMkLst>
        </pc:spChg>
      </pc:sldChg>
      <pc:sldChg chg="addSp delSp modSp mod modClrScheme chgLayout">
        <pc:chgData name="Benjamin TITEUX" userId="a162ce39-9f95-464a-bcfb-4807a44df959" providerId="ADAL" clId="{2984F919-8D83-4BA2-9000-0101CFADC608}" dt="2023-04-27T15:10:40.303" v="513"/>
        <pc:sldMkLst>
          <pc:docMk/>
          <pc:sldMk cId="2350215954" sldId="305"/>
        </pc:sldMkLst>
        <pc:spChg chg="add del mod ord">
          <ac:chgData name="Benjamin TITEUX" userId="a162ce39-9f95-464a-bcfb-4807a44df959" providerId="ADAL" clId="{2984F919-8D83-4BA2-9000-0101CFADC608}" dt="2023-04-27T15:10:17.974" v="508" actId="478"/>
          <ac:spMkLst>
            <pc:docMk/>
            <pc:sldMk cId="2350215954" sldId="305"/>
            <ac:spMk id="2" creationId="{0CE2E1E0-39F2-87FD-7B33-1B1BD7AF2A0D}"/>
          </ac:spMkLst>
        </pc:spChg>
        <pc:spChg chg="add mod ord">
          <ac:chgData name="Benjamin TITEUX" userId="a162ce39-9f95-464a-bcfb-4807a44df959" providerId="ADAL" clId="{2984F919-8D83-4BA2-9000-0101CFADC608}" dt="2023-04-27T15:10:12.241" v="506"/>
          <ac:spMkLst>
            <pc:docMk/>
            <pc:sldMk cId="2350215954" sldId="305"/>
            <ac:spMk id="3" creationId="{6F22A9AC-4BAB-B670-8018-7478F8D48872}"/>
          </ac:spMkLst>
        </pc:spChg>
        <pc:spChg chg="mod ord">
          <ac:chgData name="Benjamin TITEUX" userId="a162ce39-9f95-464a-bcfb-4807a44df959" providerId="ADAL" clId="{2984F919-8D83-4BA2-9000-0101CFADC608}" dt="2023-04-27T15:10:40.303" v="513"/>
          <ac:spMkLst>
            <pc:docMk/>
            <pc:sldMk cId="2350215954" sldId="305"/>
            <ac:spMk id="4" creationId="{FAC51DE0-8EFB-4AD7-8CB4-1CEB84709A87}"/>
          </ac:spMkLst>
        </pc:spChg>
        <pc:picChg chg="mod">
          <ac:chgData name="Benjamin TITEUX" userId="a162ce39-9f95-464a-bcfb-4807a44df959" providerId="ADAL" clId="{2984F919-8D83-4BA2-9000-0101CFADC608}" dt="2023-04-27T15:10:16.290" v="507" actId="1076"/>
          <ac:picMkLst>
            <pc:docMk/>
            <pc:sldMk cId="2350215954" sldId="305"/>
            <ac:picMk id="5" creationId="{82480FFC-FFBD-CFA5-9AB3-074E1CE06314}"/>
          </ac:picMkLst>
        </pc:picChg>
        <pc:picChg chg="mod">
          <ac:chgData name="Benjamin TITEUX" userId="a162ce39-9f95-464a-bcfb-4807a44df959" providerId="ADAL" clId="{2984F919-8D83-4BA2-9000-0101CFADC608}" dt="2023-04-27T15:10:16.290" v="507" actId="1076"/>
          <ac:picMkLst>
            <pc:docMk/>
            <pc:sldMk cId="2350215954" sldId="305"/>
            <ac:picMk id="7" creationId="{3A36C94A-0CA5-9CAD-BDBD-CF1CDD9121A7}"/>
          </ac:picMkLst>
        </pc:picChg>
        <pc:picChg chg="mod">
          <ac:chgData name="Benjamin TITEUX" userId="a162ce39-9f95-464a-bcfb-4807a44df959" providerId="ADAL" clId="{2984F919-8D83-4BA2-9000-0101CFADC608}" dt="2023-04-27T15:10:16.290" v="507" actId="1076"/>
          <ac:picMkLst>
            <pc:docMk/>
            <pc:sldMk cId="2350215954" sldId="305"/>
            <ac:picMk id="9" creationId="{5EF092C1-7AB6-975F-27C5-639EFD3BBE4F}"/>
          </ac:picMkLst>
        </pc:picChg>
        <pc:picChg chg="mod">
          <ac:chgData name="Benjamin TITEUX" userId="a162ce39-9f95-464a-bcfb-4807a44df959" providerId="ADAL" clId="{2984F919-8D83-4BA2-9000-0101CFADC608}" dt="2023-04-27T15:10:16.290" v="507" actId="1076"/>
          <ac:picMkLst>
            <pc:docMk/>
            <pc:sldMk cId="2350215954" sldId="305"/>
            <ac:picMk id="11" creationId="{11035D64-04ED-B30D-5DF3-24548E6A2A29}"/>
          </ac:picMkLst>
        </pc:picChg>
      </pc:sldChg>
      <pc:sldChg chg="addSp delSp modSp mod modClrScheme chgLayout">
        <pc:chgData name="Benjamin TITEUX" userId="a162ce39-9f95-464a-bcfb-4807a44df959" providerId="ADAL" clId="{2984F919-8D83-4BA2-9000-0101CFADC608}" dt="2023-04-27T15:11:55.009" v="528" actId="1076"/>
        <pc:sldMkLst>
          <pc:docMk/>
          <pc:sldMk cId="1432202981" sldId="306"/>
        </pc:sldMkLst>
        <pc:spChg chg="add del mod ord">
          <ac:chgData name="Benjamin TITEUX" userId="a162ce39-9f95-464a-bcfb-4807a44df959" providerId="ADAL" clId="{2984F919-8D83-4BA2-9000-0101CFADC608}" dt="2023-04-27T15:11:45.399" v="527" actId="478"/>
          <ac:spMkLst>
            <pc:docMk/>
            <pc:sldMk cId="1432202981" sldId="306"/>
            <ac:spMk id="4" creationId="{A7580A87-3B7B-1962-B4FB-A2E4F26CCCCF}"/>
          </ac:spMkLst>
        </pc:spChg>
        <pc:spChg chg="add mod ord">
          <ac:chgData name="Benjamin TITEUX" userId="a162ce39-9f95-464a-bcfb-4807a44df959" providerId="ADAL" clId="{2984F919-8D83-4BA2-9000-0101CFADC608}" dt="2023-04-27T15:10:48.582" v="515"/>
          <ac:spMkLst>
            <pc:docMk/>
            <pc:sldMk cId="1432202981" sldId="306"/>
            <ac:spMk id="5" creationId="{78E0CC93-60B5-2102-9CAC-12868E1214F9}"/>
          </ac:spMkLst>
        </pc:spChg>
        <pc:spChg chg="mod ord">
          <ac:chgData name="Benjamin TITEUX" userId="a162ce39-9f95-464a-bcfb-4807a44df959" providerId="ADAL" clId="{2984F919-8D83-4BA2-9000-0101CFADC608}" dt="2023-04-27T15:10:52.656" v="516"/>
          <ac:spMkLst>
            <pc:docMk/>
            <pc:sldMk cId="1432202981" sldId="306"/>
            <ac:spMk id="6" creationId="{00000000-0000-0000-0000-000000000000}"/>
          </ac:spMkLst>
        </pc:spChg>
        <pc:spChg chg="mod">
          <ac:chgData name="Benjamin TITEUX" userId="a162ce39-9f95-464a-bcfb-4807a44df959" providerId="ADAL" clId="{2984F919-8D83-4BA2-9000-0101CFADC608}" dt="2023-04-27T15:11:55.009" v="528" actId="1076"/>
          <ac:spMkLst>
            <pc:docMk/>
            <pc:sldMk cId="1432202981" sldId="306"/>
            <ac:spMk id="10" creationId="{00000000-0000-0000-0000-000000000000}"/>
          </ac:spMkLst>
        </pc:spChg>
        <pc:graphicFrameChg chg="mod modGraphic">
          <ac:chgData name="Benjamin TITEUX" userId="a162ce39-9f95-464a-bcfb-4807a44df959" providerId="ADAL" clId="{2984F919-8D83-4BA2-9000-0101CFADC608}" dt="2023-04-27T15:11:43.311" v="526" actId="1076"/>
          <ac:graphicFrameMkLst>
            <pc:docMk/>
            <pc:sldMk cId="1432202981" sldId="306"/>
            <ac:graphicFrameMk id="11" creationId="{2A64531E-A2D6-431D-A158-23D0992BD9FF}"/>
          </ac:graphicFrameMkLst>
        </pc:graphicFrameChg>
        <pc:graphicFrameChg chg="mod modGraphic">
          <ac:chgData name="Benjamin TITEUX" userId="a162ce39-9f95-464a-bcfb-4807a44df959" providerId="ADAL" clId="{2984F919-8D83-4BA2-9000-0101CFADC608}" dt="2023-04-27T15:11:31.821" v="523" actId="14734"/>
          <ac:graphicFrameMkLst>
            <pc:docMk/>
            <pc:sldMk cId="1432202981" sldId="306"/>
            <ac:graphicFrameMk id="12" creationId="{907FA0AD-3BDD-423A-8F3E-0BCBEB2DDE21}"/>
          </ac:graphicFrameMkLst>
        </pc:graphicFrameChg>
        <pc:picChg chg="mod">
          <ac:chgData name="Benjamin TITEUX" userId="a162ce39-9f95-464a-bcfb-4807a44df959" providerId="ADAL" clId="{2984F919-8D83-4BA2-9000-0101CFADC608}" dt="2023-04-27T15:11:10.864" v="519" actId="1076"/>
          <ac:picMkLst>
            <pc:docMk/>
            <pc:sldMk cId="1432202981" sldId="306"/>
            <ac:picMk id="2" creationId="{00000000-0000-0000-0000-000000000000}"/>
          </ac:picMkLst>
        </pc:picChg>
        <pc:picChg chg="mod">
          <ac:chgData name="Benjamin TITEUX" userId="a162ce39-9f95-464a-bcfb-4807a44df959" providerId="ADAL" clId="{2984F919-8D83-4BA2-9000-0101CFADC608}" dt="2023-04-27T15:11:55.009" v="528" actId="1076"/>
          <ac:picMkLst>
            <pc:docMk/>
            <pc:sldMk cId="1432202981" sldId="306"/>
            <ac:picMk id="8" creationId="{00000000-0000-0000-0000-000000000000}"/>
          </ac:picMkLst>
        </pc:picChg>
        <pc:picChg chg="mod">
          <ac:chgData name="Benjamin TITEUX" userId="a162ce39-9f95-464a-bcfb-4807a44df959" providerId="ADAL" clId="{2984F919-8D83-4BA2-9000-0101CFADC608}" dt="2023-04-27T15:11:55.009" v="528" actId="1076"/>
          <ac:picMkLst>
            <pc:docMk/>
            <pc:sldMk cId="1432202981" sldId="306"/>
            <ac:picMk id="9" creationId="{00000000-0000-0000-0000-000000000000}"/>
          </ac:picMkLst>
        </pc:picChg>
      </pc:sldChg>
      <pc:sldChg chg="addSp delSp modSp mod modClrScheme chgLayout">
        <pc:chgData name="Benjamin TITEUX" userId="a162ce39-9f95-464a-bcfb-4807a44df959" providerId="ADAL" clId="{2984F919-8D83-4BA2-9000-0101CFADC608}" dt="2023-04-27T14:51:24.020" v="174" actId="478"/>
        <pc:sldMkLst>
          <pc:docMk/>
          <pc:sldMk cId="4083082243" sldId="307"/>
        </pc:sldMkLst>
        <pc:spChg chg="add del mod ord">
          <ac:chgData name="Benjamin TITEUX" userId="a162ce39-9f95-464a-bcfb-4807a44df959" providerId="ADAL" clId="{2984F919-8D83-4BA2-9000-0101CFADC608}" dt="2023-04-27T14:47:38.575" v="95" actId="478"/>
          <ac:spMkLst>
            <pc:docMk/>
            <pc:sldMk cId="4083082243" sldId="307"/>
            <ac:spMk id="2" creationId="{8BC3B022-12F9-5C54-47AD-EC4C1146CB69}"/>
          </ac:spMkLst>
        </pc:spChg>
        <pc:spChg chg="add del mod ord">
          <ac:chgData name="Benjamin TITEUX" userId="a162ce39-9f95-464a-bcfb-4807a44df959" providerId="ADAL" clId="{2984F919-8D83-4BA2-9000-0101CFADC608}" dt="2023-04-27T14:47:40.266" v="96" actId="478"/>
          <ac:spMkLst>
            <pc:docMk/>
            <pc:sldMk cId="4083082243" sldId="307"/>
            <ac:spMk id="4" creationId="{0A59A132-E12E-722F-D478-16876A2923A7}"/>
          </ac:spMkLst>
        </pc:spChg>
        <pc:spChg chg="add del mod ord">
          <ac:chgData name="Benjamin TITEUX" userId="a162ce39-9f95-464a-bcfb-4807a44df959" providerId="ADAL" clId="{2984F919-8D83-4BA2-9000-0101CFADC608}" dt="2023-04-27T14:51:24.020" v="174" actId="478"/>
          <ac:spMkLst>
            <pc:docMk/>
            <pc:sldMk cId="4083082243" sldId="307"/>
            <ac:spMk id="5" creationId="{C9839BAB-A9B1-D9A9-D5F0-1257A83FD1AD}"/>
          </ac:spMkLst>
        </pc:spChg>
        <pc:spChg chg="mod ord">
          <ac:chgData name="Benjamin TITEUX" userId="a162ce39-9f95-464a-bcfb-4807a44df959" providerId="ADAL" clId="{2984F919-8D83-4BA2-9000-0101CFADC608}" dt="2023-04-27T14:51:15.530" v="167" actId="700"/>
          <ac:spMkLst>
            <pc:docMk/>
            <pc:sldMk cId="4083082243" sldId="307"/>
            <ac:spMk id="6" creationId="{00000000-0000-0000-0000-000000000000}"/>
          </ac:spMkLst>
        </pc:spChg>
        <pc:spChg chg="add mod ord">
          <ac:chgData name="Benjamin TITEUX" userId="a162ce39-9f95-464a-bcfb-4807a44df959" providerId="ADAL" clId="{2984F919-8D83-4BA2-9000-0101CFADC608}" dt="2023-04-27T14:51:21.256" v="173" actId="20577"/>
          <ac:spMkLst>
            <pc:docMk/>
            <pc:sldMk cId="4083082243" sldId="307"/>
            <ac:spMk id="7" creationId="{C9758C2D-4D30-2229-D189-58C53743F7A3}"/>
          </ac:spMkLst>
        </pc:spChg>
        <pc:picChg chg="mod">
          <ac:chgData name="Benjamin TITEUX" userId="a162ce39-9f95-464a-bcfb-4807a44df959" providerId="ADAL" clId="{2984F919-8D83-4BA2-9000-0101CFADC608}" dt="2023-04-27T14:47:29.040" v="94" actId="1076"/>
          <ac:picMkLst>
            <pc:docMk/>
            <pc:sldMk cId="4083082243" sldId="307"/>
            <ac:picMk id="3" creationId="{A4EEAFA6-A03E-4D2F-B01D-639EC31BC5D2}"/>
          </ac:picMkLst>
        </pc:picChg>
      </pc:sldChg>
      <pc:sldChg chg="addSp delSp modSp mod modClrScheme chgLayout">
        <pc:chgData name="Benjamin TITEUX" userId="a162ce39-9f95-464a-bcfb-4807a44df959" providerId="ADAL" clId="{2984F919-8D83-4BA2-9000-0101CFADC608}" dt="2023-04-27T14:51:09.731" v="166"/>
        <pc:sldMkLst>
          <pc:docMk/>
          <pc:sldMk cId="897063855" sldId="308"/>
        </pc:sldMkLst>
        <pc:spChg chg="mod ord">
          <ac:chgData name="Benjamin TITEUX" userId="a162ce39-9f95-464a-bcfb-4807a44df959" providerId="ADAL" clId="{2984F919-8D83-4BA2-9000-0101CFADC608}" dt="2023-04-27T14:50:31.703" v="155" actId="27636"/>
          <ac:spMkLst>
            <pc:docMk/>
            <pc:sldMk cId="897063855" sldId="308"/>
            <ac:spMk id="2" creationId="{00000000-0000-0000-0000-000000000000}"/>
          </ac:spMkLst>
        </pc:spChg>
        <pc:spChg chg="mod ord">
          <ac:chgData name="Benjamin TITEUX" userId="a162ce39-9f95-464a-bcfb-4807a44df959" providerId="ADAL" clId="{2984F919-8D83-4BA2-9000-0101CFADC608}" dt="2023-04-27T14:51:02.861" v="165" actId="120"/>
          <ac:spMkLst>
            <pc:docMk/>
            <pc:sldMk cId="897063855" sldId="308"/>
            <ac:spMk id="3" creationId="{00000000-0000-0000-0000-000000000000}"/>
          </ac:spMkLst>
        </pc:spChg>
        <pc:spChg chg="mod ord">
          <ac:chgData name="Benjamin TITEUX" userId="a162ce39-9f95-464a-bcfb-4807a44df959" providerId="ADAL" clId="{2984F919-8D83-4BA2-9000-0101CFADC608}" dt="2023-04-27T14:48:34.975" v="115" actId="700"/>
          <ac:spMkLst>
            <pc:docMk/>
            <pc:sldMk cId="897063855" sldId="308"/>
            <ac:spMk id="4" creationId="{00000000-0000-0000-0000-000000000000}"/>
          </ac:spMkLst>
        </pc:spChg>
        <pc:spChg chg="mod">
          <ac:chgData name="Benjamin TITEUX" userId="a162ce39-9f95-464a-bcfb-4807a44df959" providerId="ADAL" clId="{2984F919-8D83-4BA2-9000-0101CFADC608}" dt="2023-04-27T14:50:38.199" v="158" actId="1076"/>
          <ac:spMkLst>
            <pc:docMk/>
            <pc:sldMk cId="897063855" sldId="308"/>
            <ac:spMk id="5" creationId="{D0CCA8D9-B8AC-4614-AD61-0E281E717009}"/>
          </ac:spMkLst>
        </pc:spChg>
        <pc:spChg chg="add del mod ord">
          <ac:chgData name="Benjamin TITEUX" userId="a162ce39-9f95-464a-bcfb-4807a44df959" providerId="ADAL" clId="{2984F919-8D83-4BA2-9000-0101CFADC608}" dt="2023-04-27T14:51:09.731" v="166"/>
          <ac:spMkLst>
            <pc:docMk/>
            <pc:sldMk cId="897063855" sldId="308"/>
            <ac:spMk id="6" creationId="{FDE5E671-D16E-9F9B-3021-C1A8EEE0DE87}"/>
          </ac:spMkLst>
        </pc:spChg>
        <pc:spChg chg="mod">
          <ac:chgData name="Benjamin TITEUX" userId="a162ce39-9f95-464a-bcfb-4807a44df959" providerId="ADAL" clId="{2984F919-8D83-4BA2-9000-0101CFADC608}" dt="2023-04-27T14:49:02.949" v="121" actId="1076"/>
          <ac:spMkLst>
            <pc:docMk/>
            <pc:sldMk cId="897063855" sldId="308"/>
            <ac:spMk id="7" creationId="{AF89E0A4-EECB-FBE7-EC02-4495B70F4326}"/>
          </ac:spMkLst>
        </pc:spChg>
        <pc:spChg chg="add mod">
          <ac:chgData name="Benjamin TITEUX" userId="a162ce39-9f95-464a-bcfb-4807a44df959" providerId="ADAL" clId="{2984F919-8D83-4BA2-9000-0101CFADC608}" dt="2023-04-27T14:50:29.805" v="153" actId="404"/>
          <ac:spMkLst>
            <pc:docMk/>
            <pc:sldMk cId="897063855" sldId="308"/>
            <ac:spMk id="9" creationId="{20BB55E5-2384-8DB8-6145-19AF2EB5B77D}"/>
          </ac:spMkLst>
        </pc:spChg>
        <pc:spChg chg="add del mod ord">
          <ac:chgData name="Benjamin TITEUX" userId="a162ce39-9f95-464a-bcfb-4807a44df959" providerId="ADAL" clId="{2984F919-8D83-4BA2-9000-0101CFADC608}" dt="2023-04-27T14:48:34.975" v="115" actId="700"/>
          <ac:spMkLst>
            <pc:docMk/>
            <pc:sldMk cId="897063855" sldId="308"/>
            <ac:spMk id="11" creationId="{AAEFCE4E-0005-4EEC-6245-D35601F4B64F}"/>
          </ac:spMkLst>
        </pc:spChg>
        <pc:picChg chg="mod">
          <ac:chgData name="Benjamin TITEUX" userId="a162ce39-9f95-464a-bcfb-4807a44df959" providerId="ADAL" clId="{2984F919-8D83-4BA2-9000-0101CFADC608}" dt="2023-04-27T14:49:59.943" v="142" actId="1076"/>
          <ac:picMkLst>
            <pc:docMk/>
            <pc:sldMk cId="897063855" sldId="308"/>
            <ac:picMk id="8" creationId="{16090B2B-2370-99F0-5E24-0F6303DAD4B4}"/>
          </ac:picMkLst>
        </pc:picChg>
        <pc:picChg chg="mod">
          <ac:chgData name="Benjamin TITEUX" userId="a162ce39-9f95-464a-bcfb-4807a44df959" providerId="ADAL" clId="{2984F919-8D83-4BA2-9000-0101CFADC608}" dt="2023-04-27T14:50:22.067" v="148" actId="1076"/>
          <ac:picMkLst>
            <pc:docMk/>
            <pc:sldMk cId="897063855" sldId="308"/>
            <ac:picMk id="10" creationId="{A9EBE77F-9CCF-2F0C-6CE3-E9BBE852DFCB}"/>
          </ac:picMkLst>
        </pc:picChg>
        <pc:picChg chg="mod">
          <ac:chgData name="Benjamin TITEUX" userId="a162ce39-9f95-464a-bcfb-4807a44df959" providerId="ADAL" clId="{2984F919-8D83-4BA2-9000-0101CFADC608}" dt="2023-04-27T14:50:40.055" v="159" actId="1076"/>
          <ac:picMkLst>
            <pc:docMk/>
            <pc:sldMk cId="897063855" sldId="308"/>
            <ac:picMk id="12" creationId="{157E935E-E231-E1F2-C5CD-E3ADCC097930}"/>
          </ac:picMkLst>
        </pc:picChg>
      </pc:sldChg>
      <pc:sldChg chg="addSp delSp modSp mod modClrScheme chgLayout">
        <pc:chgData name="Benjamin TITEUX" userId="a162ce39-9f95-464a-bcfb-4807a44df959" providerId="ADAL" clId="{2984F919-8D83-4BA2-9000-0101CFADC608}" dt="2023-04-27T14:52:07.843" v="184" actId="478"/>
        <pc:sldMkLst>
          <pc:docMk/>
          <pc:sldMk cId="3061438452" sldId="309"/>
        </pc:sldMkLst>
        <pc:spChg chg="add del mod ord">
          <ac:chgData name="Benjamin TITEUX" userId="a162ce39-9f95-464a-bcfb-4807a44df959" providerId="ADAL" clId="{2984F919-8D83-4BA2-9000-0101CFADC608}" dt="2023-04-27T14:52:07.843" v="184" actId="478"/>
          <ac:spMkLst>
            <pc:docMk/>
            <pc:sldMk cId="3061438452" sldId="309"/>
            <ac:spMk id="2" creationId="{DF62A18D-6913-0371-FC82-49B20794B7E0}"/>
          </ac:spMkLst>
        </pc:spChg>
        <pc:spChg chg="add mod ord">
          <ac:chgData name="Benjamin TITEUX" userId="a162ce39-9f95-464a-bcfb-4807a44df959" providerId="ADAL" clId="{2984F919-8D83-4BA2-9000-0101CFADC608}" dt="2023-04-27T14:51:39.925" v="175"/>
          <ac:spMkLst>
            <pc:docMk/>
            <pc:sldMk cId="3061438452" sldId="309"/>
            <ac:spMk id="3" creationId="{C5CA88AD-3ABB-BC57-8673-DA6D4193B939}"/>
          </ac:spMkLst>
        </pc:spChg>
        <pc:spChg chg="mod ord">
          <ac:chgData name="Benjamin TITEUX" userId="a162ce39-9f95-464a-bcfb-4807a44df959" providerId="ADAL" clId="{2984F919-8D83-4BA2-9000-0101CFADC608}" dt="2023-04-27T14:51:44.688" v="176"/>
          <ac:spMkLst>
            <pc:docMk/>
            <pc:sldMk cId="3061438452" sldId="309"/>
            <ac:spMk id="6" creationId="{00000000-0000-0000-0000-000000000000}"/>
          </ac:spMkLst>
        </pc:spChg>
        <pc:graphicFrameChg chg="mod modGraphic">
          <ac:chgData name="Benjamin TITEUX" userId="a162ce39-9f95-464a-bcfb-4807a44df959" providerId="ADAL" clId="{2984F919-8D83-4BA2-9000-0101CFADC608}" dt="2023-04-27T14:51:58.863" v="179" actId="14100"/>
          <ac:graphicFrameMkLst>
            <pc:docMk/>
            <pc:sldMk cId="3061438452" sldId="309"/>
            <ac:graphicFrameMk id="4" creationId="{D7B9BAC0-5E5D-4380-8B1F-E895408ECC55}"/>
          </ac:graphicFrameMkLst>
        </pc:graphicFrameChg>
        <pc:graphicFrameChg chg="mod modGraphic">
          <ac:chgData name="Benjamin TITEUX" userId="a162ce39-9f95-464a-bcfb-4807a44df959" providerId="ADAL" clId="{2984F919-8D83-4BA2-9000-0101CFADC608}" dt="2023-04-27T14:52:06.476" v="183" actId="14100"/>
          <ac:graphicFrameMkLst>
            <pc:docMk/>
            <pc:sldMk cId="3061438452" sldId="309"/>
            <ac:graphicFrameMk id="8" creationId="{E03212EC-39AE-4D3D-8D84-C2A2B5604B63}"/>
          </ac:graphicFrameMkLst>
        </pc:graphicFrameChg>
      </pc:sldChg>
      <pc:sldChg chg="modSp">
        <pc:chgData name="Benjamin TITEUX" userId="a162ce39-9f95-464a-bcfb-4807a44df959" providerId="ADAL" clId="{2984F919-8D83-4BA2-9000-0101CFADC608}" dt="2023-04-27T14:42:44.637" v="16"/>
        <pc:sldMkLst>
          <pc:docMk/>
          <pc:sldMk cId="2784651568" sldId="310"/>
        </pc:sldMkLst>
        <pc:spChg chg="mod">
          <ac:chgData name="Benjamin TITEUX" userId="a162ce39-9f95-464a-bcfb-4807a44df959" providerId="ADAL" clId="{2984F919-8D83-4BA2-9000-0101CFADC608}" dt="2023-04-27T14:42:44.637" v="16"/>
          <ac:spMkLst>
            <pc:docMk/>
            <pc:sldMk cId="2784651568" sldId="310"/>
            <ac:spMk id="5" creationId="{00000000-0000-0000-0000-000000000000}"/>
          </ac:spMkLst>
        </pc:spChg>
        <pc:spChg chg="mod">
          <ac:chgData name="Benjamin TITEUX" userId="a162ce39-9f95-464a-bcfb-4807a44df959" providerId="ADAL" clId="{2984F919-8D83-4BA2-9000-0101CFADC608}" dt="2023-04-27T14:42:44.637" v="16"/>
          <ac:spMkLst>
            <pc:docMk/>
            <pc:sldMk cId="2784651568" sldId="310"/>
            <ac:spMk id="6" creationId="{00000000-0000-0000-0000-000000000000}"/>
          </ac:spMkLst>
        </pc:spChg>
      </pc:sldChg>
      <pc:sldChg chg="modSp">
        <pc:chgData name="Benjamin TITEUX" userId="a162ce39-9f95-464a-bcfb-4807a44df959" providerId="ADAL" clId="{2984F919-8D83-4BA2-9000-0101CFADC608}" dt="2023-04-27T14:42:44.637" v="16"/>
        <pc:sldMkLst>
          <pc:docMk/>
          <pc:sldMk cId="2477619841" sldId="311"/>
        </pc:sldMkLst>
        <pc:spChg chg="mod">
          <ac:chgData name="Benjamin TITEUX" userId="a162ce39-9f95-464a-bcfb-4807a44df959" providerId="ADAL" clId="{2984F919-8D83-4BA2-9000-0101CFADC608}" dt="2023-04-27T14:42:44.637" v="16"/>
          <ac:spMkLst>
            <pc:docMk/>
            <pc:sldMk cId="2477619841" sldId="311"/>
            <ac:spMk id="2" creationId="{00000000-0000-0000-0000-000000000000}"/>
          </ac:spMkLst>
        </pc:spChg>
        <pc:spChg chg="mod">
          <ac:chgData name="Benjamin TITEUX" userId="a162ce39-9f95-464a-bcfb-4807a44df959" providerId="ADAL" clId="{2984F919-8D83-4BA2-9000-0101CFADC608}" dt="2023-04-27T14:42:44.637" v="16"/>
          <ac:spMkLst>
            <pc:docMk/>
            <pc:sldMk cId="2477619841" sldId="311"/>
            <ac:spMk id="4" creationId="{00000000-0000-0000-0000-000000000000}"/>
          </ac:spMkLst>
        </pc:spChg>
      </pc:sldChg>
      <pc:sldChg chg="modSp">
        <pc:chgData name="Benjamin TITEUX" userId="a162ce39-9f95-464a-bcfb-4807a44df959" providerId="ADAL" clId="{2984F919-8D83-4BA2-9000-0101CFADC608}" dt="2023-04-27T14:42:44.637" v="16"/>
        <pc:sldMkLst>
          <pc:docMk/>
          <pc:sldMk cId="3949758592" sldId="312"/>
        </pc:sldMkLst>
        <pc:spChg chg="mod">
          <ac:chgData name="Benjamin TITEUX" userId="a162ce39-9f95-464a-bcfb-4807a44df959" providerId="ADAL" clId="{2984F919-8D83-4BA2-9000-0101CFADC608}" dt="2023-04-27T14:42:44.637" v="16"/>
          <ac:spMkLst>
            <pc:docMk/>
            <pc:sldMk cId="3949758592" sldId="312"/>
            <ac:spMk id="6" creationId="{00000000-0000-0000-0000-000000000000}"/>
          </ac:spMkLst>
        </pc:spChg>
      </pc:sldChg>
      <pc:sldChg chg="modSp del">
        <pc:chgData name="Benjamin TITEUX" userId="a162ce39-9f95-464a-bcfb-4807a44df959" providerId="ADAL" clId="{2984F919-8D83-4BA2-9000-0101CFADC608}" dt="2023-04-27T15:44:06.337" v="823" actId="47"/>
        <pc:sldMkLst>
          <pc:docMk/>
          <pc:sldMk cId="719405340" sldId="313"/>
        </pc:sldMkLst>
        <pc:spChg chg="mod">
          <ac:chgData name="Benjamin TITEUX" userId="a162ce39-9f95-464a-bcfb-4807a44df959" providerId="ADAL" clId="{2984F919-8D83-4BA2-9000-0101CFADC608}" dt="2023-04-27T14:42:44.637" v="16"/>
          <ac:spMkLst>
            <pc:docMk/>
            <pc:sldMk cId="719405340" sldId="313"/>
            <ac:spMk id="2" creationId="{00000000-0000-0000-0000-000000000000}"/>
          </ac:spMkLst>
        </pc:spChg>
      </pc:sldChg>
      <pc:sldChg chg="addSp modSp mod modClrScheme chgLayout">
        <pc:chgData name="Benjamin TITEUX" userId="a162ce39-9f95-464a-bcfb-4807a44df959" providerId="ADAL" clId="{2984F919-8D83-4BA2-9000-0101CFADC608}" dt="2023-04-27T15:45:11.525" v="872" actId="20577"/>
        <pc:sldMkLst>
          <pc:docMk/>
          <pc:sldMk cId="1370121216" sldId="314"/>
        </pc:sldMkLst>
        <pc:spChg chg="mod ord">
          <ac:chgData name="Benjamin TITEUX" userId="a162ce39-9f95-464a-bcfb-4807a44df959" providerId="ADAL" clId="{2984F919-8D83-4BA2-9000-0101CFADC608}" dt="2023-04-27T15:44:14.244" v="825" actId="700"/>
          <ac:spMkLst>
            <pc:docMk/>
            <pc:sldMk cId="1370121216" sldId="314"/>
            <ac:spMk id="2" creationId="{00000000-0000-0000-0000-000000000000}"/>
          </ac:spMkLst>
        </pc:spChg>
        <pc:spChg chg="mod ord">
          <ac:chgData name="Benjamin TITEUX" userId="a162ce39-9f95-464a-bcfb-4807a44df959" providerId="ADAL" clId="{2984F919-8D83-4BA2-9000-0101CFADC608}" dt="2023-04-27T15:44:14.244" v="825" actId="700"/>
          <ac:spMkLst>
            <pc:docMk/>
            <pc:sldMk cId="1370121216" sldId="314"/>
            <ac:spMk id="3" creationId="{00000000-0000-0000-0000-000000000000}"/>
          </ac:spMkLst>
        </pc:spChg>
        <pc:spChg chg="mod ord">
          <ac:chgData name="Benjamin TITEUX" userId="a162ce39-9f95-464a-bcfb-4807a44df959" providerId="ADAL" clId="{2984F919-8D83-4BA2-9000-0101CFADC608}" dt="2023-04-27T15:45:07.374" v="870"/>
          <ac:spMkLst>
            <pc:docMk/>
            <pc:sldMk cId="1370121216" sldId="314"/>
            <ac:spMk id="4" creationId="{00000000-0000-0000-0000-000000000000}"/>
          </ac:spMkLst>
        </pc:spChg>
        <pc:spChg chg="add mod ord">
          <ac:chgData name="Benjamin TITEUX" userId="a162ce39-9f95-464a-bcfb-4807a44df959" providerId="ADAL" clId="{2984F919-8D83-4BA2-9000-0101CFADC608}" dt="2023-04-27T15:45:11.525" v="872" actId="20577"/>
          <ac:spMkLst>
            <pc:docMk/>
            <pc:sldMk cId="1370121216" sldId="314"/>
            <ac:spMk id="5" creationId="{771B9C06-6DAE-914C-B64B-8079D8413F13}"/>
          </ac:spMkLst>
        </pc:spChg>
      </pc:sldChg>
      <pc:sldChg chg="addSp modSp mod modClrScheme chgLayout">
        <pc:chgData name="Benjamin TITEUX" userId="a162ce39-9f95-464a-bcfb-4807a44df959" providerId="ADAL" clId="{2984F919-8D83-4BA2-9000-0101CFADC608}" dt="2023-04-27T15:47:10.108" v="886" actId="5793"/>
        <pc:sldMkLst>
          <pc:docMk/>
          <pc:sldMk cId="3152057969" sldId="315"/>
        </pc:sldMkLst>
        <pc:spChg chg="mod ord">
          <ac:chgData name="Benjamin TITEUX" userId="a162ce39-9f95-464a-bcfb-4807a44df959" providerId="ADAL" clId="{2984F919-8D83-4BA2-9000-0101CFADC608}" dt="2023-04-27T15:44:57.098" v="867" actId="700"/>
          <ac:spMkLst>
            <pc:docMk/>
            <pc:sldMk cId="3152057969" sldId="315"/>
            <ac:spMk id="2" creationId="{00000000-0000-0000-0000-000000000000}"/>
          </ac:spMkLst>
        </pc:spChg>
        <pc:spChg chg="mod ord">
          <ac:chgData name="Benjamin TITEUX" userId="a162ce39-9f95-464a-bcfb-4807a44df959" providerId="ADAL" clId="{2984F919-8D83-4BA2-9000-0101CFADC608}" dt="2023-04-27T15:47:10.108" v="886" actId="5793"/>
          <ac:spMkLst>
            <pc:docMk/>
            <pc:sldMk cId="3152057969" sldId="315"/>
            <ac:spMk id="3" creationId="{00000000-0000-0000-0000-000000000000}"/>
          </ac:spMkLst>
        </pc:spChg>
        <pc:spChg chg="mod ord">
          <ac:chgData name="Benjamin TITEUX" userId="a162ce39-9f95-464a-bcfb-4807a44df959" providerId="ADAL" clId="{2984F919-8D83-4BA2-9000-0101CFADC608}" dt="2023-04-27T15:45:04.462" v="869"/>
          <ac:spMkLst>
            <pc:docMk/>
            <pc:sldMk cId="3152057969" sldId="315"/>
            <ac:spMk id="4" creationId="{00000000-0000-0000-0000-000000000000}"/>
          </ac:spMkLst>
        </pc:spChg>
        <pc:spChg chg="add mod ord">
          <ac:chgData name="Benjamin TITEUX" userId="a162ce39-9f95-464a-bcfb-4807a44df959" providerId="ADAL" clId="{2984F919-8D83-4BA2-9000-0101CFADC608}" dt="2023-04-27T15:45:00.577" v="868"/>
          <ac:spMkLst>
            <pc:docMk/>
            <pc:sldMk cId="3152057969" sldId="315"/>
            <ac:spMk id="7" creationId="{98FF9C7B-9C09-0C48-DEA5-8CB2922F2611}"/>
          </ac:spMkLst>
        </pc:spChg>
      </pc:sldChg>
      <pc:sldChg chg="modSp">
        <pc:chgData name="Benjamin TITEUX" userId="a162ce39-9f95-464a-bcfb-4807a44df959" providerId="ADAL" clId="{2984F919-8D83-4BA2-9000-0101CFADC608}" dt="2023-04-27T14:42:44.637" v="16"/>
        <pc:sldMkLst>
          <pc:docMk/>
          <pc:sldMk cId="3647632450" sldId="316"/>
        </pc:sldMkLst>
        <pc:spChg chg="mod">
          <ac:chgData name="Benjamin TITEUX" userId="a162ce39-9f95-464a-bcfb-4807a44df959" providerId="ADAL" clId="{2984F919-8D83-4BA2-9000-0101CFADC608}" dt="2023-04-27T14:42:44.637" v="16"/>
          <ac:spMkLst>
            <pc:docMk/>
            <pc:sldMk cId="3647632450" sldId="316"/>
            <ac:spMk id="2" creationId="{00000000-0000-0000-0000-000000000000}"/>
          </ac:spMkLst>
        </pc:spChg>
        <pc:spChg chg="mod">
          <ac:chgData name="Benjamin TITEUX" userId="a162ce39-9f95-464a-bcfb-4807a44df959" providerId="ADAL" clId="{2984F919-8D83-4BA2-9000-0101CFADC608}" dt="2023-04-27T14:42:44.637" v="16"/>
          <ac:spMkLst>
            <pc:docMk/>
            <pc:sldMk cId="3647632450" sldId="316"/>
            <ac:spMk id="4" creationId="{00000000-0000-0000-0000-000000000000}"/>
          </ac:spMkLst>
        </pc:spChg>
      </pc:sldChg>
      <pc:sldChg chg="modSp">
        <pc:chgData name="Benjamin TITEUX" userId="a162ce39-9f95-464a-bcfb-4807a44df959" providerId="ADAL" clId="{2984F919-8D83-4BA2-9000-0101CFADC608}" dt="2023-04-27T14:42:44.637" v="16"/>
        <pc:sldMkLst>
          <pc:docMk/>
          <pc:sldMk cId="3118482035" sldId="317"/>
        </pc:sldMkLst>
        <pc:spChg chg="mod">
          <ac:chgData name="Benjamin TITEUX" userId="a162ce39-9f95-464a-bcfb-4807a44df959" providerId="ADAL" clId="{2984F919-8D83-4BA2-9000-0101CFADC608}" dt="2023-04-27T14:42:44.637" v="16"/>
          <ac:spMkLst>
            <pc:docMk/>
            <pc:sldMk cId="3118482035" sldId="317"/>
            <ac:spMk id="2" creationId="{00000000-0000-0000-0000-000000000000}"/>
          </ac:spMkLst>
        </pc:spChg>
        <pc:spChg chg="mod">
          <ac:chgData name="Benjamin TITEUX" userId="a162ce39-9f95-464a-bcfb-4807a44df959" providerId="ADAL" clId="{2984F919-8D83-4BA2-9000-0101CFADC608}" dt="2023-04-27T14:42:44.637" v="16"/>
          <ac:spMkLst>
            <pc:docMk/>
            <pc:sldMk cId="3118482035" sldId="317"/>
            <ac:spMk id="4" creationId="{00000000-0000-0000-0000-000000000000}"/>
          </ac:spMkLst>
        </pc:spChg>
      </pc:sldChg>
      <pc:sldChg chg="modSp">
        <pc:chgData name="Benjamin TITEUX" userId="a162ce39-9f95-464a-bcfb-4807a44df959" providerId="ADAL" clId="{2984F919-8D83-4BA2-9000-0101CFADC608}" dt="2023-04-27T14:42:44.637" v="16"/>
        <pc:sldMkLst>
          <pc:docMk/>
          <pc:sldMk cId="3176527254" sldId="318"/>
        </pc:sldMkLst>
        <pc:spChg chg="mod">
          <ac:chgData name="Benjamin TITEUX" userId="a162ce39-9f95-464a-bcfb-4807a44df959" providerId="ADAL" clId="{2984F919-8D83-4BA2-9000-0101CFADC608}" dt="2023-04-27T14:42:44.637" v="16"/>
          <ac:spMkLst>
            <pc:docMk/>
            <pc:sldMk cId="3176527254" sldId="318"/>
            <ac:spMk id="4" creationId="{00000000-0000-0000-0000-000000000000}"/>
          </ac:spMkLst>
        </pc:spChg>
      </pc:sldChg>
      <pc:sldChg chg="addSp delSp modSp mod modClrScheme chgLayout">
        <pc:chgData name="Benjamin TITEUX" userId="a162ce39-9f95-464a-bcfb-4807a44df959" providerId="ADAL" clId="{2984F919-8D83-4BA2-9000-0101CFADC608}" dt="2023-04-27T15:39:48.451" v="801" actId="700"/>
        <pc:sldMkLst>
          <pc:docMk/>
          <pc:sldMk cId="1225736913" sldId="320"/>
        </pc:sldMkLst>
        <pc:spChg chg="mod ord">
          <ac:chgData name="Benjamin TITEUX" userId="a162ce39-9f95-464a-bcfb-4807a44df959" providerId="ADAL" clId="{2984F919-8D83-4BA2-9000-0101CFADC608}" dt="2023-04-27T15:39:48.451" v="801" actId="700"/>
          <ac:spMkLst>
            <pc:docMk/>
            <pc:sldMk cId="1225736913" sldId="320"/>
            <ac:spMk id="2" creationId="{00000000-0000-0000-0000-000000000000}"/>
          </ac:spMkLst>
        </pc:spChg>
        <pc:spChg chg="mod ord">
          <ac:chgData name="Benjamin TITEUX" userId="a162ce39-9f95-464a-bcfb-4807a44df959" providerId="ADAL" clId="{2984F919-8D83-4BA2-9000-0101CFADC608}" dt="2023-04-27T15:39:48.451" v="801" actId="700"/>
          <ac:spMkLst>
            <pc:docMk/>
            <pc:sldMk cId="1225736913" sldId="320"/>
            <ac:spMk id="3" creationId="{00000000-0000-0000-0000-000000000000}"/>
          </ac:spMkLst>
        </pc:spChg>
        <pc:spChg chg="mod ord">
          <ac:chgData name="Benjamin TITEUX" userId="a162ce39-9f95-464a-bcfb-4807a44df959" providerId="ADAL" clId="{2984F919-8D83-4BA2-9000-0101CFADC608}" dt="2023-04-27T15:39:48.451" v="801" actId="700"/>
          <ac:spMkLst>
            <pc:docMk/>
            <pc:sldMk cId="1225736913" sldId="320"/>
            <ac:spMk id="4" creationId="{00000000-0000-0000-0000-000000000000}"/>
          </ac:spMkLst>
        </pc:spChg>
        <pc:spChg chg="add del mod">
          <ac:chgData name="Benjamin TITEUX" userId="a162ce39-9f95-464a-bcfb-4807a44df959" providerId="ADAL" clId="{2984F919-8D83-4BA2-9000-0101CFADC608}" dt="2023-04-27T15:39:44.679" v="800"/>
          <ac:spMkLst>
            <pc:docMk/>
            <pc:sldMk cId="1225736913" sldId="320"/>
            <ac:spMk id="5" creationId="{25B38C09-DCE9-1A2D-862F-A9442F6A344D}"/>
          </ac:spMkLst>
        </pc:spChg>
        <pc:spChg chg="add del mod">
          <ac:chgData name="Benjamin TITEUX" userId="a162ce39-9f95-464a-bcfb-4807a44df959" providerId="ADAL" clId="{2984F919-8D83-4BA2-9000-0101CFADC608}" dt="2023-04-27T15:39:44.679" v="800"/>
          <ac:spMkLst>
            <pc:docMk/>
            <pc:sldMk cId="1225736913" sldId="320"/>
            <ac:spMk id="7" creationId="{121CE3F0-50FA-0554-4B3F-4C3EA9730198}"/>
          </ac:spMkLst>
        </pc:spChg>
        <pc:spChg chg="add del mod">
          <ac:chgData name="Benjamin TITEUX" userId="a162ce39-9f95-464a-bcfb-4807a44df959" providerId="ADAL" clId="{2984F919-8D83-4BA2-9000-0101CFADC608}" dt="2023-04-27T15:39:44.679" v="800"/>
          <ac:spMkLst>
            <pc:docMk/>
            <pc:sldMk cId="1225736913" sldId="320"/>
            <ac:spMk id="8" creationId="{E853EDDC-9E04-93E4-F572-C77E74CC2A85}"/>
          </ac:spMkLst>
        </pc:spChg>
        <pc:spChg chg="add mod ord">
          <ac:chgData name="Benjamin TITEUX" userId="a162ce39-9f95-464a-bcfb-4807a44df959" providerId="ADAL" clId="{2984F919-8D83-4BA2-9000-0101CFADC608}" dt="2023-04-27T15:39:48.451" v="801" actId="700"/>
          <ac:spMkLst>
            <pc:docMk/>
            <pc:sldMk cId="1225736913" sldId="320"/>
            <ac:spMk id="9" creationId="{56DC9F88-B05D-02F7-FCFB-061A266C8F5C}"/>
          </ac:spMkLst>
        </pc:spChg>
      </pc:sldChg>
      <pc:sldChg chg="modSp">
        <pc:chgData name="Benjamin TITEUX" userId="a162ce39-9f95-464a-bcfb-4807a44df959" providerId="ADAL" clId="{2984F919-8D83-4BA2-9000-0101CFADC608}" dt="2023-04-27T14:42:44.637" v="16"/>
        <pc:sldMkLst>
          <pc:docMk/>
          <pc:sldMk cId="1097176392" sldId="321"/>
        </pc:sldMkLst>
        <pc:spChg chg="mod">
          <ac:chgData name="Benjamin TITEUX" userId="a162ce39-9f95-464a-bcfb-4807a44df959" providerId="ADAL" clId="{2984F919-8D83-4BA2-9000-0101CFADC608}" dt="2023-04-27T14:42:44.637" v="16"/>
          <ac:spMkLst>
            <pc:docMk/>
            <pc:sldMk cId="1097176392" sldId="321"/>
            <ac:spMk id="4" creationId="{D56864C2-2B65-A605-7C84-41CBA15EFFDF}"/>
          </ac:spMkLst>
        </pc:spChg>
        <pc:spChg chg="mod">
          <ac:chgData name="Benjamin TITEUX" userId="a162ce39-9f95-464a-bcfb-4807a44df959" providerId="ADAL" clId="{2984F919-8D83-4BA2-9000-0101CFADC608}" dt="2023-04-27T14:42:44.637" v="16"/>
          <ac:spMkLst>
            <pc:docMk/>
            <pc:sldMk cId="1097176392" sldId="321"/>
            <ac:spMk id="5" creationId="{0B4E0E3D-F8B7-9BB3-99ED-1FF77481174A}"/>
          </ac:spMkLst>
        </pc:spChg>
      </pc:sldChg>
      <pc:sldChg chg="modSp">
        <pc:chgData name="Benjamin TITEUX" userId="a162ce39-9f95-464a-bcfb-4807a44df959" providerId="ADAL" clId="{2984F919-8D83-4BA2-9000-0101CFADC608}" dt="2023-04-27T14:42:44.637" v="16"/>
        <pc:sldMkLst>
          <pc:docMk/>
          <pc:sldMk cId="2080235970" sldId="322"/>
        </pc:sldMkLst>
        <pc:spChg chg="mod">
          <ac:chgData name="Benjamin TITEUX" userId="a162ce39-9f95-464a-bcfb-4807a44df959" providerId="ADAL" clId="{2984F919-8D83-4BA2-9000-0101CFADC608}" dt="2023-04-27T14:42:44.637" v="16"/>
          <ac:spMkLst>
            <pc:docMk/>
            <pc:sldMk cId="2080235970" sldId="322"/>
            <ac:spMk id="4" creationId="{81EA0CA4-7DEA-CE5A-E54C-AA6AE6A7F25E}"/>
          </ac:spMkLst>
        </pc:spChg>
      </pc:sldChg>
      <pc:sldChg chg="addSp delSp modSp mod modClrScheme chgLayout">
        <pc:chgData name="Benjamin TITEUX" userId="a162ce39-9f95-464a-bcfb-4807a44df959" providerId="ADAL" clId="{2984F919-8D83-4BA2-9000-0101CFADC608}" dt="2023-04-27T15:01:48.943" v="408"/>
        <pc:sldMkLst>
          <pc:docMk/>
          <pc:sldMk cId="2336676691" sldId="323"/>
        </pc:sldMkLst>
        <pc:spChg chg="add del mod ord">
          <ac:chgData name="Benjamin TITEUX" userId="a162ce39-9f95-464a-bcfb-4807a44df959" providerId="ADAL" clId="{2984F919-8D83-4BA2-9000-0101CFADC608}" dt="2023-04-27T14:59:56.123" v="379" actId="700"/>
          <ac:spMkLst>
            <pc:docMk/>
            <pc:sldMk cId="2336676691" sldId="323"/>
            <ac:spMk id="2" creationId="{8BCAB3B4-A8FB-D611-0B09-81ED25C4F060}"/>
          </ac:spMkLst>
        </pc:spChg>
        <pc:spChg chg="add mod ord">
          <ac:chgData name="Benjamin TITEUX" userId="a162ce39-9f95-464a-bcfb-4807a44df959" providerId="ADAL" clId="{2984F919-8D83-4BA2-9000-0101CFADC608}" dt="2023-04-27T15:00:05.834" v="382"/>
          <ac:spMkLst>
            <pc:docMk/>
            <pc:sldMk cId="2336676691" sldId="323"/>
            <ac:spMk id="3" creationId="{6169EA1E-86DA-7909-7E11-62E61E8689AD}"/>
          </ac:spMkLst>
        </pc:spChg>
        <pc:spChg chg="mod ord">
          <ac:chgData name="Benjamin TITEUX" userId="a162ce39-9f95-464a-bcfb-4807a44df959" providerId="ADAL" clId="{2984F919-8D83-4BA2-9000-0101CFADC608}" dt="2023-04-27T15:01:48.943" v="408"/>
          <ac:spMkLst>
            <pc:docMk/>
            <pc:sldMk cId="2336676691" sldId="323"/>
            <ac:spMk id="4" creationId="{C949EDEA-1C21-772A-BD85-12337B11C955}"/>
          </ac:spMkLst>
        </pc:spChg>
        <pc:spChg chg="mod ord">
          <ac:chgData name="Benjamin TITEUX" userId="a162ce39-9f95-464a-bcfb-4807a44df959" providerId="ADAL" clId="{2984F919-8D83-4BA2-9000-0101CFADC608}" dt="2023-04-27T15:01:41.671" v="407" actId="14100"/>
          <ac:spMkLst>
            <pc:docMk/>
            <pc:sldMk cId="2336676691" sldId="323"/>
            <ac:spMk id="5" creationId="{21EE90DC-7638-C4E9-52DA-59A7D1CB6373}"/>
          </ac:spMkLst>
        </pc:spChg>
        <pc:spChg chg="mod">
          <ac:chgData name="Benjamin TITEUX" userId="a162ce39-9f95-464a-bcfb-4807a44df959" providerId="ADAL" clId="{2984F919-8D83-4BA2-9000-0101CFADC608}" dt="2023-04-27T15:01:36.001" v="406" actId="14100"/>
          <ac:spMkLst>
            <pc:docMk/>
            <pc:sldMk cId="2336676691" sldId="323"/>
            <ac:spMk id="7" creationId="{A4837385-57E5-8A46-68B9-0FF39CA56685}"/>
          </ac:spMkLst>
        </pc:spChg>
        <pc:picChg chg="mod">
          <ac:chgData name="Benjamin TITEUX" userId="a162ce39-9f95-464a-bcfb-4807a44df959" providerId="ADAL" clId="{2984F919-8D83-4BA2-9000-0101CFADC608}" dt="2023-04-27T15:01:33.326" v="405" actId="1076"/>
          <ac:picMkLst>
            <pc:docMk/>
            <pc:sldMk cId="2336676691" sldId="323"/>
            <ac:picMk id="9" creationId="{C23B4354-DD09-9B68-887E-2B3D7DD36519}"/>
          </ac:picMkLst>
        </pc:picChg>
      </pc:sldChg>
      <pc:sldChg chg="addSp delSp modSp mod modClrScheme chgLayout">
        <pc:chgData name="Benjamin TITEUX" userId="a162ce39-9f95-464a-bcfb-4807a44df959" providerId="ADAL" clId="{2984F919-8D83-4BA2-9000-0101CFADC608}" dt="2023-04-27T15:10:28.303" v="510"/>
        <pc:sldMkLst>
          <pc:docMk/>
          <pc:sldMk cId="3181951924" sldId="324"/>
        </pc:sldMkLst>
        <pc:spChg chg="add del mod ord">
          <ac:chgData name="Benjamin TITEUX" userId="a162ce39-9f95-464a-bcfb-4807a44df959" providerId="ADAL" clId="{2984F919-8D83-4BA2-9000-0101CFADC608}" dt="2023-04-27T15:09:55.899" v="500" actId="478"/>
          <ac:spMkLst>
            <pc:docMk/>
            <pc:sldMk cId="3181951924" sldId="324"/>
            <ac:spMk id="2" creationId="{DC8454A7-5834-3C34-D567-3118AEB77C52}"/>
          </ac:spMkLst>
        </pc:spChg>
        <pc:spChg chg="add mod ord">
          <ac:chgData name="Benjamin TITEUX" userId="a162ce39-9f95-464a-bcfb-4807a44df959" providerId="ADAL" clId="{2984F919-8D83-4BA2-9000-0101CFADC608}" dt="2023-04-27T15:09:53.486" v="499"/>
          <ac:spMkLst>
            <pc:docMk/>
            <pc:sldMk cId="3181951924" sldId="324"/>
            <ac:spMk id="3" creationId="{DCB5A38A-B50E-2096-7435-326982AD0CDE}"/>
          </ac:spMkLst>
        </pc:spChg>
        <pc:spChg chg="mod ord">
          <ac:chgData name="Benjamin TITEUX" userId="a162ce39-9f95-464a-bcfb-4807a44df959" providerId="ADAL" clId="{2984F919-8D83-4BA2-9000-0101CFADC608}" dt="2023-04-27T15:10:28.303" v="510"/>
          <ac:spMkLst>
            <pc:docMk/>
            <pc:sldMk cId="3181951924" sldId="324"/>
            <ac:spMk id="4" creationId="{2014F8FA-0F51-4454-B1D2-2044B87A5591}"/>
          </ac:spMkLst>
        </pc:spChg>
      </pc:sldChg>
      <pc:sldChg chg="addSp delSp modSp del mod chgLayout">
        <pc:chgData name="Benjamin TITEUX" userId="a162ce39-9f95-464a-bcfb-4807a44df959" providerId="ADAL" clId="{2984F919-8D83-4BA2-9000-0101CFADC608}" dt="2023-04-27T15:28:30.944" v="656" actId="47"/>
        <pc:sldMkLst>
          <pc:docMk/>
          <pc:sldMk cId="4204250879" sldId="325"/>
        </pc:sldMkLst>
        <pc:spChg chg="mod ord">
          <ac:chgData name="Benjamin TITEUX" userId="a162ce39-9f95-464a-bcfb-4807a44df959" providerId="ADAL" clId="{2984F919-8D83-4BA2-9000-0101CFADC608}" dt="2023-04-27T15:28:01.540" v="647"/>
          <ac:spMkLst>
            <pc:docMk/>
            <pc:sldMk cId="4204250879" sldId="325"/>
            <ac:spMk id="2" creationId="{00000000-0000-0000-0000-000000000000}"/>
          </ac:spMkLst>
        </pc:spChg>
        <pc:spChg chg="del mod ord">
          <ac:chgData name="Benjamin TITEUX" userId="a162ce39-9f95-464a-bcfb-4807a44df959" providerId="ADAL" clId="{2984F919-8D83-4BA2-9000-0101CFADC608}" dt="2023-04-27T15:27:59.559" v="646" actId="478"/>
          <ac:spMkLst>
            <pc:docMk/>
            <pc:sldMk cId="4204250879" sldId="325"/>
            <ac:spMk id="3" creationId="{00000000-0000-0000-0000-000000000000}"/>
          </ac:spMkLst>
        </pc:spChg>
        <pc:spChg chg="add mod ord">
          <ac:chgData name="Benjamin TITEUX" userId="a162ce39-9f95-464a-bcfb-4807a44df959" providerId="ADAL" clId="{2984F919-8D83-4BA2-9000-0101CFADC608}" dt="2023-04-27T15:27:55.752" v="645" actId="20577"/>
          <ac:spMkLst>
            <pc:docMk/>
            <pc:sldMk cId="4204250879" sldId="325"/>
            <ac:spMk id="4" creationId="{8E0CD996-D36E-1922-67EE-BAF52E27B0CE}"/>
          </ac:spMkLst>
        </pc:spChg>
      </pc:sldChg>
      <pc:sldChg chg="modSp del">
        <pc:chgData name="Benjamin TITEUX" userId="a162ce39-9f95-464a-bcfb-4807a44df959" providerId="ADAL" clId="{2984F919-8D83-4BA2-9000-0101CFADC608}" dt="2023-04-27T15:12:10.639" v="531" actId="47"/>
        <pc:sldMkLst>
          <pc:docMk/>
          <pc:sldMk cId="1552810662" sldId="326"/>
        </pc:sldMkLst>
        <pc:spChg chg="mod">
          <ac:chgData name="Benjamin TITEUX" userId="a162ce39-9f95-464a-bcfb-4807a44df959" providerId="ADAL" clId="{2984F919-8D83-4BA2-9000-0101CFADC608}" dt="2023-04-27T14:42:44.637" v="16"/>
          <ac:spMkLst>
            <pc:docMk/>
            <pc:sldMk cId="1552810662" sldId="326"/>
            <ac:spMk id="2" creationId="{8E032D24-3252-A1E5-EE28-B89ED22A136A}"/>
          </ac:spMkLst>
        </pc:spChg>
        <pc:spChg chg="mod">
          <ac:chgData name="Benjamin TITEUX" userId="a162ce39-9f95-464a-bcfb-4807a44df959" providerId="ADAL" clId="{2984F919-8D83-4BA2-9000-0101CFADC608}" dt="2023-04-27T14:42:44.637" v="16"/>
          <ac:spMkLst>
            <pc:docMk/>
            <pc:sldMk cId="1552810662" sldId="326"/>
            <ac:spMk id="3" creationId="{B0284AF2-9F1C-273C-49A8-6F74C7EB0CD7}"/>
          </ac:spMkLst>
        </pc:spChg>
      </pc:sldChg>
      <pc:sldChg chg="addSp modSp mod modClrScheme chgLayout">
        <pc:chgData name="Benjamin TITEUX" userId="a162ce39-9f95-464a-bcfb-4807a44df959" providerId="ADAL" clId="{2984F919-8D83-4BA2-9000-0101CFADC608}" dt="2023-04-27T15:13:42.504" v="579" actId="20577"/>
        <pc:sldMkLst>
          <pc:docMk/>
          <pc:sldMk cId="2150392546" sldId="327"/>
        </pc:sldMkLst>
        <pc:spChg chg="add mod ord">
          <ac:chgData name="Benjamin TITEUX" userId="a162ce39-9f95-464a-bcfb-4807a44df959" providerId="ADAL" clId="{2984F919-8D83-4BA2-9000-0101CFADC608}" dt="2023-04-27T15:13:42.504" v="579" actId="20577"/>
          <ac:spMkLst>
            <pc:docMk/>
            <pc:sldMk cId="2150392546" sldId="327"/>
            <ac:spMk id="2" creationId="{CA3E535E-58D6-AD8F-86A9-871D7A7E81B7}"/>
          </ac:spMkLst>
        </pc:spChg>
        <pc:spChg chg="mod ord">
          <ac:chgData name="Benjamin TITEUX" userId="a162ce39-9f95-464a-bcfb-4807a44df959" providerId="ADAL" clId="{2984F919-8D83-4BA2-9000-0101CFADC608}" dt="2023-04-27T15:13:35.160" v="577" actId="790"/>
          <ac:spMkLst>
            <pc:docMk/>
            <pc:sldMk cId="2150392546" sldId="327"/>
            <ac:spMk id="4" creationId="{818851FD-34AD-0DD2-CC8A-5732B1FACAC9}"/>
          </ac:spMkLst>
        </pc:spChg>
        <pc:spChg chg="mod ord">
          <ac:chgData name="Benjamin TITEUX" userId="a162ce39-9f95-464a-bcfb-4807a44df959" providerId="ADAL" clId="{2984F919-8D83-4BA2-9000-0101CFADC608}" dt="2023-04-27T15:13:39.502" v="578" actId="790"/>
          <ac:spMkLst>
            <pc:docMk/>
            <pc:sldMk cId="2150392546" sldId="327"/>
            <ac:spMk id="6" creationId="{4FB15987-7D94-FA2F-2062-4754C01A831F}"/>
          </ac:spMkLst>
        </pc:spChg>
      </pc:sldChg>
      <pc:sldChg chg="modSp">
        <pc:chgData name="Benjamin TITEUX" userId="a162ce39-9f95-464a-bcfb-4807a44df959" providerId="ADAL" clId="{2984F919-8D83-4BA2-9000-0101CFADC608}" dt="2023-04-27T14:42:44.637" v="16"/>
        <pc:sldMkLst>
          <pc:docMk/>
          <pc:sldMk cId="453482070" sldId="328"/>
        </pc:sldMkLst>
        <pc:spChg chg="mod">
          <ac:chgData name="Benjamin TITEUX" userId="a162ce39-9f95-464a-bcfb-4807a44df959" providerId="ADAL" clId="{2984F919-8D83-4BA2-9000-0101CFADC608}" dt="2023-04-27T14:42:44.637" v="16"/>
          <ac:spMkLst>
            <pc:docMk/>
            <pc:sldMk cId="453482070" sldId="328"/>
            <ac:spMk id="2" creationId="{00000000-0000-0000-0000-000000000000}"/>
          </ac:spMkLst>
        </pc:spChg>
        <pc:spChg chg="mod">
          <ac:chgData name="Benjamin TITEUX" userId="a162ce39-9f95-464a-bcfb-4807a44df959" providerId="ADAL" clId="{2984F919-8D83-4BA2-9000-0101CFADC608}" dt="2023-04-27T14:42:44.637" v="16"/>
          <ac:spMkLst>
            <pc:docMk/>
            <pc:sldMk cId="453482070" sldId="328"/>
            <ac:spMk id="4" creationId="{00000000-0000-0000-0000-000000000000}"/>
          </ac:spMkLst>
        </pc:spChg>
      </pc:sldChg>
      <pc:sldChg chg="add del">
        <pc:chgData name="Benjamin TITEUX" userId="a162ce39-9f95-464a-bcfb-4807a44df959" providerId="ADAL" clId="{2984F919-8D83-4BA2-9000-0101CFADC608}" dt="2023-04-27T15:15:56.765" v="595" actId="47"/>
        <pc:sldMkLst>
          <pc:docMk/>
          <pc:sldMk cId="894518663" sldId="329"/>
        </pc:sldMkLst>
      </pc:sldChg>
      <pc:sldChg chg="modSp del">
        <pc:chgData name="Benjamin TITEUX" userId="a162ce39-9f95-464a-bcfb-4807a44df959" providerId="ADAL" clId="{2984F919-8D83-4BA2-9000-0101CFADC608}" dt="2023-04-27T15:15:22.130" v="589" actId="2696"/>
        <pc:sldMkLst>
          <pc:docMk/>
          <pc:sldMk cId="1982361923" sldId="329"/>
        </pc:sldMkLst>
        <pc:spChg chg="mod">
          <ac:chgData name="Benjamin TITEUX" userId="a162ce39-9f95-464a-bcfb-4807a44df959" providerId="ADAL" clId="{2984F919-8D83-4BA2-9000-0101CFADC608}" dt="2023-04-27T14:42:44.637" v="16"/>
          <ac:spMkLst>
            <pc:docMk/>
            <pc:sldMk cId="1982361923" sldId="329"/>
            <ac:spMk id="2" creationId="{00000000-0000-0000-0000-000000000000}"/>
          </ac:spMkLst>
        </pc:spChg>
        <pc:spChg chg="mod">
          <ac:chgData name="Benjamin TITEUX" userId="a162ce39-9f95-464a-bcfb-4807a44df959" providerId="ADAL" clId="{2984F919-8D83-4BA2-9000-0101CFADC608}" dt="2023-04-27T14:42:44.637" v="16"/>
          <ac:spMkLst>
            <pc:docMk/>
            <pc:sldMk cId="1982361923" sldId="329"/>
            <ac:spMk id="3" creationId="{00000000-0000-0000-0000-000000000000}"/>
          </ac:spMkLst>
        </pc:spChg>
      </pc:sldChg>
      <pc:sldChg chg="modSp del">
        <pc:chgData name="Benjamin TITEUX" userId="a162ce39-9f95-464a-bcfb-4807a44df959" providerId="ADAL" clId="{2984F919-8D83-4BA2-9000-0101CFADC608}" dt="2023-04-27T15:15:22.130" v="589" actId="2696"/>
        <pc:sldMkLst>
          <pc:docMk/>
          <pc:sldMk cId="608908439" sldId="330"/>
        </pc:sldMkLst>
        <pc:spChg chg="mod">
          <ac:chgData name="Benjamin TITEUX" userId="a162ce39-9f95-464a-bcfb-4807a44df959" providerId="ADAL" clId="{2984F919-8D83-4BA2-9000-0101CFADC608}" dt="2023-04-27T14:42:44.637" v="16"/>
          <ac:spMkLst>
            <pc:docMk/>
            <pc:sldMk cId="608908439" sldId="330"/>
            <ac:spMk id="2" creationId="{00000000-0000-0000-0000-000000000000}"/>
          </ac:spMkLst>
        </pc:spChg>
        <pc:spChg chg="mod">
          <ac:chgData name="Benjamin TITEUX" userId="a162ce39-9f95-464a-bcfb-4807a44df959" providerId="ADAL" clId="{2984F919-8D83-4BA2-9000-0101CFADC608}" dt="2023-04-27T14:42:44.637" v="16"/>
          <ac:spMkLst>
            <pc:docMk/>
            <pc:sldMk cId="608908439" sldId="330"/>
            <ac:spMk id="4" creationId="{00000000-0000-0000-0000-000000000000}"/>
          </ac:spMkLst>
        </pc:spChg>
      </pc:sldChg>
      <pc:sldChg chg="addSp modSp add mod modClrScheme chgLayout">
        <pc:chgData name="Benjamin TITEUX" userId="a162ce39-9f95-464a-bcfb-4807a44df959" providerId="ADAL" clId="{2984F919-8D83-4BA2-9000-0101CFADC608}" dt="2023-04-27T15:16:26.277" v="604" actId="14100"/>
        <pc:sldMkLst>
          <pc:docMk/>
          <pc:sldMk cId="2870751964" sldId="330"/>
        </pc:sldMkLst>
        <pc:spChg chg="mod ord">
          <ac:chgData name="Benjamin TITEUX" userId="a162ce39-9f95-464a-bcfb-4807a44df959" providerId="ADAL" clId="{2984F919-8D83-4BA2-9000-0101CFADC608}" dt="2023-04-27T15:16:00.781" v="596" actId="700"/>
          <ac:spMkLst>
            <pc:docMk/>
            <pc:sldMk cId="2870751964" sldId="330"/>
            <ac:spMk id="2" creationId="{00000000-0000-0000-0000-000000000000}"/>
          </ac:spMkLst>
        </pc:spChg>
        <pc:spChg chg="mod ord">
          <ac:chgData name="Benjamin TITEUX" userId="a162ce39-9f95-464a-bcfb-4807a44df959" providerId="ADAL" clId="{2984F919-8D83-4BA2-9000-0101CFADC608}" dt="2023-04-27T15:16:26.277" v="604" actId="14100"/>
          <ac:spMkLst>
            <pc:docMk/>
            <pc:sldMk cId="2870751964" sldId="330"/>
            <ac:spMk id="3" creationId="{00000000-0000-0000-0000-000000000000}"/>
          </ac:spMkLst>
        </pc:spChg>
        <pc:spChg chg="mod ord">
          <ac:chgData name="Benjamin TITEUX" userId="a162ce39-9f95-464a-bcfb-4807a44df959" providerId="ADAL" clId="{2984F919-8D83-4BA2-9000-0101CFADC608}" dt="2023-04-27T15:16:09.203" v="598"/>
          <ac:spMkLst>
            <pc:docMk/>
            <pc:sldMk cId="2870751964" sldId="330"/>
            <ac:spMk id="4" creationId="{00000000-0000-0000-0000-000000000000}"/>
          </ac:spMkLst>
        </pc:spChg>
        <pc:spChg chg="add mod ord">
          <ac:chgData name="Benjamin TITEUX" userId="a162ce39-9f95-464a-bcfb-4807a44df959" providerId="ADAL" clId="{2984F919-8D83-4BA2-9000-0101CFADC608}" dt="2023-04-27T15:16:12.694" v="602" actId="20577"/>
          <ac:spMkLst>
            <pc:docMk/>
            <pc:sldMk cId="2870751964" sldId="330"/>
            <ac:spMk id="5" creationId="{B8044CF0-E911-7997-9DD9-940C86443E12}"/>
          </ac:spMkLst>
        </pc:spChg>
        <pc:graphicFrameChg chg="mod">
          <ac:chgData name="Benjamin TITEUX" userId="a162ce39-9f95-464a-bcfb-4807a44df959" providerId="ADAL" clId="{2984F919-8D83-4BA2-9000-0101CFADC608}" dt="2023-04-27T15:16:23.598" v="603" actId="1076"/>
          <ac:graphicFrameMkLst>
            <pc:docMk/>
            <pc:sldMk cId="2870751964" sldId="330"/>
            <ac:graphicFrameMk id="7" creationId="{00000000-0000-0000-0000-000000000000}"/>
          </ac:graphicFrameMkLst>
        </pc:graphicFrameChg>
      </pc:sldChg>
      <pc:sldChg chg="addSp modSp add mod modClrScheme chgLayout">
        <pc:chgData name="Benjamin TITEUX" userId="a162ce39-9f95-464a-bcfb-4807a44df959" providerId="ADAL" clId="{2984F919-8D83-4BA2-9000-0101CFADC608}" dt="2023-04-27T15:18:11.291" v="609" actId="20577"/>
        <pc:sldMkLst>
          <pc:docMk/>
          <pc:sldMk cId="2546754441" sldId="331"/>
        </pc:sldMkLst>
        <pc:spChg chg="mod ord">
          <ac:chgData name="Benjamin TITEUX" userId="a162ce39-9f95-464a-bcfb-4807a44df959" providerId="ADAL" clId="{2984F919-8D83-4BA2-9000-0101CFADC608}" dt="2023-04-27T15:18:05.229" v="605" actId="700"/>
          <ac:spMkLst>
            <pc:docMk/>
            <pc:sldMk cId="2546754441" sldId="331"/>
            <ac:spMk id="2" creationId="{00000000-0000-0000-0000-000000000000}"/>
          </ac:spMkLst>
        </pc:spChg>
        <pc:spChg chg="mod ord">
          <ac:chgData name="Benjamin TITEUX" userId="a162ce39-9f95-464a-bcfb-4807a44df959" providerId="ADAL" clId="{2984F919-8D83-4BA2-9000-0101CFADC608}" dt="2023-04-27T15:18:08.872" v="606" actId="21"/>
          <ac:spMkLst>
            <pc:docMk/>
            <pc:sldMk cId="2546754441" sldId="331"/>
            <ac:spMk id="4" creationId="{00000000-0000-0000-0000-000000000000}"/>
          </ac:spMkLst>
        </pc:spChg>
        <pc:spChg chg="add mod ord">
          <ac:chgData name="Benjamin TITEUX" userId="a162ce39-9f95-464a-bcfb-4807a44df959" providerId="ADAL" clId="{2984F919-8D83-4BA2-9000-0101CFADC608}" dt="2023-04-27T15:18:05.229" v="605" actId="700"/>
          <ac:spMkLst>
            <pc:docMk/>
            <pc:sldMk cId="2546754441" sldId="331"/>
            <ac:spMk id="6" creationId="{E378579B-2E1E-AFC3-A211-C21E4E453BD5}"/>
          </ac:spMkLst>
        </pc:spChg>
        <pc:spChg chg="add mod ord">
          <ac:chgData name="Benjamin TITEUX" userId="a162ce39-9f95-464a-bcfb-4807a44df959" providerId="ADAL" clId="{2984F919-8D83-4BA2-9000-0101CFADC608}" dt="2023-04-27T15:18:11.291" v="609" actId="20577"/>
          <ac:spMkLst>
            <pc:docMk/>
            <pc:sldMk cId="2546754441" sldId="331"/>
            <ac:spMk id="14" creationId="{6FD86267-CBDB-668C-8BFE-A011504893DA}"/>
          </ac:spMkLst>
        </pc:spChg>
      </pc:sldChg>
      <pc:sldChg chg="modSp del">
        <pc:chgData name="Benjamin TITEUX" userId="a162ce39-9f95-464a-bcfb-4807a44df959" providerId="ADAL" clId="{2984F919-8D83-4BA2-9000-0101CFADC608}" dt="2023-04-27T15:15:22.130" v="589" actId="2696"/>
        <pc:sldMkLst>
          <pc:docMk/>
          <pc:sldMk cId="4272318969" sldId="331"/>
        </pc:sldMkLst>
        <pc:spChg chg="mod">
          <ac:chgData name="Benjamin TITEUX" userId="a162ce39-9f95-464a-bcfb-4807a44df959" providerId="ADAL" clId="{2984F919-8D83-4BA2-9000-0101CFADC608}" dt="2023-04-27T14:42:44.637" v="16"/>
          <ac:spMkLst>
            <pc:docMk/>
            <pc:sldMk cId="4272318969" sldId="331"/>
            <ac:spMk id="2" creationId="{00000000-0000-0000-0000-000000000000}"/>
          </ac:spMkLst>
        </pc:spChg>
        <pc:spChg chg="mod">
          <ac:chgData name="Benjamin TITEUX" userId="a162ce39-9f95-464a-bcfb-4807a44df959" providerId="ADAL" clId="{2984F919-8D83-4BA2-9000-0101CFADC608}" dt="2023-04-27T14:42:44.637" v="16"/>
          <ac:spMkLst>
            <pc:docMk/>
            <pc:sldMk cId="4272318969" sldId="331"/>
            <ac:spMk id="4" creationId="{00000000-0000-0000-0000-000000000000}"/>
          </ac:spMkLst>
        </pc:spChg>
      </pc:sldChg>
      <pc:sldChg chg="addSp delSp modSp new mod ord modClrScheme chgLayout">
        <pc:chgData name="Benjamin TITEUX" userId="a162ce39-9f95-464a-bcfb-4807a44df959" providerId="ADAL" clId="{2984F919-8D83-4BA2-9000-0101CFADC608}" dt="2023-04-27T15:07:59.474" v="467" actId="478"/>
        <pc:sldMkLst>
          <pc:docMk/>
          <pc:sldMk cId="2566913037" sldId="332"/>
        </pc:sldMkLst>
        <pc:spChg chg="mod ord">
          <ac:chgData name="Benjamin TITEUX" userId="a162ce39-9f95-464a-bcfb-4807a44df959" providerId="ADAL" clId="{2984F919-8D83-4BA2-9000-0101CFADC608}" dt="2023-04-27T14:46:40.291" v="84" actId="700"/>
          <ac:spMkLst>
            <pc:docMk/>
            <pc:sldMk cId="2566913037" sldId="332"/>
            <ac:spMk id="2" creationId="{144009FF-F2F1-4DBB-E542-EB1412029129}"/>
          </ac:spMkLst>
        </pc:spChg>
        <pc:spChg chg="del mod ord">
          <ac:chgData name="Benjamin TITEUX" userId="a162ce39-9f95-464a-bcfb-4807a44df959" providerId="ADAL" clId="{2984F919-8D83-4BA2-9000-0101CFADC608}" dt="2023-04-27T14:46:40.291" v="84" actId="700"/>
          <ac:spMkLst>
            <pc:docMk/>
            <pc:sldMk cId="2566913037" sldId="332"/>
            <ac:spMk id="3" creationId="{9209245F-469D-FD8E-682A-D1AD18BA2DCF}"/>
          </ac:spMkLst>
        </pc:spChg>
        <pc:spChg chg="del mod ord">
          <ac:chgData name="Benjamin TITEUX" userId="a162ce39-9f95-464a-bcfb-4807a44df959" providerId="ADAL" clId="{2984F919-8D83-4BA2-9000-0101CFADC608}" dt="2023-04-27T14:46:40.291" v="84" actId="700"/>
          <ac:spMkLst>
            <pc:docMk/>
            <pc:sldMk cId="2566913037" sldId="332"/>
            <ac:spMk id="4" creationId="{F522830C-BE9D-A236-2A16-9A6F91A1323B}"/>
          </ac:spMkLst>
        </pc:spChg>
        <pc:spChg chg="add mod ord">
          <ac:chgData name="Benjamin TITEUX" userId="a162ce39-9f95-464a-bcfb-4807a44df959" providerId="ADAL" clId="{2984F919-8D83-4BA2-9000-0101CFADC608}" dt="2023-04-27T14:52:24.970" v="187"/>
          <ac:spMkLst>
            <pc:docMk/>
            <pc:sldMk cId="2566913037" sldId="332"/>
            <ac:spMk id="5" creationId="{6B50EFE5-C80F-DF48-FA89-A2FF19946E94}"/>
          </ac:spMkLst>
        </pc:spChg>
        <pc:spChg chg="add del mod ord">
          <ac:chgData name="Benjamin TITEUX" userId="a162ce39-9f95-464a-bcfb-4807a44df959" providerId="ADAL" clId="{2984F919-8D83-4BA2-9000-0101CFADC608}" dt="2023-04-27T15:07:57.391" v="466" actId="478"/>
          <ac:spMkLst>
            <pc:docMk/>
            <pc:sldMk cId="2566913037" sldId="332"/>
            <ac:spMk id="6" creationId="{6BBE0C69-F808-FE33-7194-4FC9FDE5FDDF}"/>
          </ac:spMkLst>
        </pc:spChg>
        <pc:spChg chg="add del mod">
          <ac:chgData name="Benjamin TITEUX" userId="a162ce39-9f95-464a-bcfb-4807a44df959" providerId="ADAL" clId="{2984F919-8D83-4BA2-9000-0101CFADC608}" dt="2023-04-27T15:07:59.474" v="467" actId="478"/>
          <ac:spMkLst>
            <pc:docMk/>
            <pc:sldMk cId="2566913037" sldId="332"/>
            <ac:spMk id="8" creationId="{23811ADF-0208-A8C3-0DC8-6A77BD965609}"/>
          </ac:spMkLst>
        </pc:spChg>
      </pc:sldChg>
      <pc:sldChg chg="add del">
        <pc:chgData name="Benjamin TITEUX" userId="a162ce39-9f95-464a-bcfb-4807a44df959" providerId="ADAL" clId="{2984F919-8D83-4BA2-9000-0101CFADC608}" dt="2023-04-27T14:46:28.013" v="80" actId="47"/>
        <pc:sldMkLst>
          <pc:docMk/>
          <pc:sldMk cId="2815464766" sldId="332"/>
        </pc:sldMkLst>
      </pc:sldChg>
      <pc:sldChg chg="modSp add mod ord">
        <pc:chgData name="Benjamin TITEUX" userId="a162ce39-9f95-464a-bcfb-4807a44df959" providerId="ADAL" clId="{2984F919-8D83-4BA2-9000-0101CFADC608}" dt="2023-04-27T14:57:26.827" v="297"/>
        <pc:sldMkLst>
          <pc:docMk/>
          <pc:sldMk cId="1803445631" sldId="333"/>
        </pc:sldMkLst>
        <pc:spChg chg="mod">
          <ac:chgData name="Benjamin TITEUX" userId="a162ce39-9f95-464a-bcfb-4807a44df959" providerId="ADAL" clId="{2984F919-8D83-4BA2-9000-0101CFADC608}" dt="2023-04-27T14:57:25.386" v="296" actId="20577"/>
          <ac:spMkLst>
            <pc:docMk/>
            <pc:sldMk cId="1803445631" sldId="333"/>
            <ac:spMk id="5" creationId="{6B50EFE5-C80F-DF48-FA89-A2FF19946E94}"/>
          </ac:spMkLst>
        </pc:spChg>
        <pc:spChg chg="mod">
          <ac:chgData name="Benjamin TITEUX" userId="a162ce39-9f95-464a-bcfb-4807a44df959" providerId="ADAL" clId="{2984F919-8D83-4BA2-9000-0101CFADC608}" dt="2023-04-27T14:57:26.827" v="297"/>
          <ac:spMkLst>
            <pc:docMk/>
            <pc:sldMk cId="1803445631" sldId="333"/>
            <ac:spMk id="6" creationId="{6BBE0C69-F808-FE33-7194-4FC9FDE5FDDF}"/>
          </ac:spMkLst>
        </pc:spChg>
      </pc:sldChg>
      <pc:sldChg chg="modSp add mod ord">
        <pc:chgData name="Benjamin TITEUX" userId="a162ce39-9f95-464a-bcfb-4807a44df959" providerId="ADAL" clId="{2984F919-8D83-4BA2-9000-0101CFADC608}" dt="2023-04-27T14:58:02.456" v="319" actId="20577"/>
        <pc:sldMkLst>
          <pc:docMk/>
          <pc:sldMk cId="1605022029" sldId="334"/>
        </pc:sldMkLst>
        <pc:spChg chg="mod">
          <ac:chgData name="Benjamin TITEUX" userId="a162ce39-9f95-464a-bcfb-4807a44df959" providerId="ADAL" clId="{2984F919-8D83-4BA2-9000-0101CFADC608}" dt="2023-04-27T14:58:02.456" v="319" actId="20577"/>
          <ac:spMkLst>
            <pc:docMk/>
            <pc:sldMk cId="1605022029" sldId="334"/>
            <ac:spMk id="6" creationId="{6BBE0C69-F808-FE33-7194-4FC9FDE5FDDF}"/>
          </ac:spMkLst>
        </pc:spChg>
      </pc:sldChg>
      <pc:sldChg chg="modSp add mod ord">
        <pc:chgData name="Benjamin TITEUX" userId="a162ce39-9f95-464a-bcfb-4807a44df959" providerId="ADAL" clId="{2984F919-8D83-4BA2-9000-0101CFADC608}" dt="2023-04-27T15:04:07.740" v="429" actId="20577"/>
        <pc:sldMkLst>
          <pc:docMk/>
          <pc:sldMk cId="1577816924" sldId="335"/>
        </pc:sldMkLst>
        <pc:spChg chg="mod">
          <ac:chgData name="Benjamin TITEUX" userId="a162ce39-9f95-464a-bcfb-4807a44df959" providerId="ADAL" clId="{2984F919-8D83-4BA2-9000-0101CFADC608}" dt="2023-04-27T15:04:07.740" v="429" actId="20577"/>
          <ac:spMkLst>
            <pc:docMk/>
            <pc:sldMk cId="1577816924" sldId="335"/>
            <ac:spMk id="6" creationId="{6BBE0C69-F808-FE33-7194-4FC9FDE5FDDF}"/>
          </ac:spMkLst>
        </pc:spChg>
      </pc:sldChg>
      <pc:sldChg chg="add del">
        <pc:chgData name="Benjamin TITEUX" userId="a162ce39-9f95-464a-bcfb-4807a44df959" providerId="ADAL" clId="{2984F919-8D83-4BA2-9000-0101CFADC608}" dt="2023-04-27T15:00:30.714" v="387" actId="47"/>
        <pc:sldMkLst>
          <pc:docMk/>
          <pc:sldMk cId="3928940352" sldId="335"/>
        </pc:sldMkLst>
      </pc:sldChg>
      <pc:sldChg chg="addSp delSp modSp add mod ord">
        <pc:chgData name="Benjamin TITEUX" userId="a162ce39-9f95-464a-bcfb-4807a44df959" providerId="ADAL" clId="{2984F919-8D83-4BA2-9000-0101CFADC608}" dt="2023-04-27T15:08:04.141" v="469" actId="478"/>
        <pc:sldMkLst>
          <pc:docMk/>
          <pc:sldMk cId="1104256912" sldId="336"/>
        </pc:sldMkLst>
        <pc:spChg chg="add del mod">
          <ac:chgData name="Benjamin TITEUX" userId="a162ce39-9f95-464a-bcfb-4807a44df959" providerId="ADAL" clId="{2984F919-8D83-4BA2-9000-0101CFADC608}" dt="2023-04-27T15:08:04.141" v="469" actId="478"/>
          <ac:spMkLst>
            <pc:docMk/>
            <pc:sldMk cId="1104256912" sldId="336"/>
            <ac:spMk id="4" creationId="{77E83C82-1347-17D9-B9D8-DF265BEC29FE}"/>
          </ac:spMkLst>
        </pc:spChg>
        <pc:spChg chg="mod">
          <ac:chgData name="Benjamin TITEUX" userId="a162ce39-9f95-464a-bcfb-4807a44df959" providerId="ADAL" clId="{2984F919-8D83-4BA2-9000-0101CFADC608}" dt="2023-04-27T15:07:43.389" v="464"/>
          <ac:spMkLst>
            <pc:docMk/>
            <pc:sldMk cId="1104256912" sldId="336"/>
            <ac:spMk id="5" creationId="{6B50EFE5-C80F-DF48-FA89-A2FF19946E94}"/>
          </ac:spMkLst>
        </pc:spChg>
        <pc:spChg chg="del">
          <ac:chgData name="Benjamin TITEUX" userId="a162ce39-9f95-464a-bcfb-4807a44df959" providerId="ADAL" clId="{2984F919-8D83-4BA2-9000-0101CFADC608}" dt="2023-04-27T15:08:03.233" v="468" actId="478"/>
          <ac:spMkLst>
            <pc:docMk/>
            <pc:sldMk cId="1104256912" sldId="336"/>
            <ac:spMk id="6" creationId="{6BBE0C69-F808-FE33-7194-4FC9FDE5FDDF}"/>
          </ac:spMkLst>
        </pc:spChg>
      </pc:sldChg>
      <pc:sldChg chg="modSp add mod">
        <pc:chgData name="Benjamin TITEUX" userId="a162ce39-9f95-464a-bcfb-4807a44df959" providerId="ADAL" clId="{2984F919-8D83-4BA2-9000-0101CFADC608}" dt="2023-04-27T15:12:06.873" v="530"/>
        <pc:sldMkLst>
          <pc:docMk/>
          <pc:sldMk cId="3944921757" sldId="337"/>
        </pc:sldMkLst>
        <pc:spChg chg="mod">
          <ac:chgData name="Benjamin TITEUX" userId="a162ce39-9f95-464a-bcfb-4807a44df959" providerId="ADAL" clId="{2984F919-8D83-4BA2-9000-0101CFADC608}" dt="2023-04-27T15:12:06.873" v="530"/>
          <ac:spMkLst>
            <pc:docMk/>
            <pc:sldMk cId="3944921757" sldId="337"/>
            <ac:spMk id="5" creationId="{6B50EFE5-C80F-DF48-FA89-A2FF19946E94}"/>
          </ac:spMkLst>
        </pc:spChg>
      </pc:sldChg>
      <pc:sldChg chg="modSp add mod">
        <pc:chgData name="Benjamin TITEUX" userId="a162ce39-9f95-464a-bcfb-4807a44df959" providerId="ADAL" clId="{2984F919-8D83-4BA2-9000-0101CFADC608}" dt="2023-04-27T15:15:54.487" v="594"/>
        <pc:sldMkLst>
          <pc:docMk/>
          <pc:sldMk cId="3032394050" sldId="338"/>
        </pc:sldMkLst>
        <pc:spChg chg="mod">
          <ac:chgData name="Benjamin TITEUX" userId="a162ce39-9f95-464a-bcfb-4807a44df959" providerId="ADAL" clId="{2984F919-8D83-4BA2-9000-0101CFADC608}" dt="2023-04-27T15:15:54.487" v="594"/>
          <ac:spMkLst>
            <pc:docMk/>
            <pc:sldMk cId="3032394050" sldId="338"/>
            <ac:spMk id="6" creationId="{6BBE0C69-F808-FE33-7194-4FC9FDE5FDDF}"/>
          </ac:spMkLst>
        </pc:spChg>
      </pc:sldChg>
      <pc:sldChg chg="modSp add mod ord">
        <pc:chgData name="Benjamin TITEUX" userId="a162ce39-9f95-464a-bcfb-4807a44df959" providerId="ADAL" clId="{2984F919-8D83-4BA2-9000-0101CFADC608}" dt="2023-04-27T15:20:58.016" v="624"/>
        <pc:sldMkLst>
          <pc:docMk/>
          <pc:sldMk cId="2831177529" sldId="339"/>
        </pc:sldMkLst>
        <pc:spChg chg="mod">
          <ac:chgData name="Benjamin TITEUX" userId="a162ce39-9f95-464a-bcfb-4807a44df959" providerId="ADAL" clId="{2984F919-8D83-4BA2-9000-0101CFADC608}" dt="2023-04-27T15:20:58.016" v="624"/>
          <ac:spMkLst>
            <pc:docMk/>
            <pc:sldMk cId="2831177529" sldId="339"/>
            <ac:spMk id="6" creationId="{6BBE0C69-F808-FE33-7194-4FC9FDE5FDDF}"/>
          </ac:spMkLst>
        </pc:spChg>
      </pc:sldChg>
      <pc:sldChg chg="add del">
        <pc:chgData name="Benjamin TITEUX" userId="a162ce39-9f95-464a-bcfb-4807a44df959" providerId="ADAL" clId="{2984F919-8D83-4BA2-9000-0101CFADC608}" dt="2023-04-27T15:22:46.316" v="642" actId="47"/>
        <pc:sldMkLst>
          <pc:docMk/>
          <pc:sldMk cId="1620978330" sldId="340"/>
        </pc:sldMkLst>
      </pc:sldChg>
      <pc:sldChg chg="addSp modSp add mod ord chgLayout">
        <pc:chgData name="Benjamin TITEUX" userId="a162ce39-9f95-464a-bcfb-4807a44df959" providerId="ADAL" clId="{2984F919-8D83-4BA2-9000-0101CFADC608}" dt="2023-04-27T15:31:05.365" v="755" actId="20577"/>
        <pc:sldMkLst>
          <pc:docMk/>
          <pc:sldMk cId="3499132156" sldId="340"/>
        </pc:sldMkLst>
        <pc:spChg chg="mod ord">
          <ac:chgData name="Benjamin TITEUX" userId="a162ce39-9f95-464a-bcfb-4807a44df959" providerId="ADAL" clId="{2984F919-8D83-4BA2-9000-0101CFADC608}" dt="2023-04-27T15:28:21.719" v="652" actId="700"/>
          <ac:spMkLst>
            <pc:docMk/>
            <pc:sldMk cId="3499132156" sldId="340"/>
            <ac:spMk id="2" creationId="{144009FF-F2F1-4DBB-E542-EB1412029129}"/>
          </ac:spMkLst>
        </pc:spChg>
        <pc:spChg chg="add mod ord">
          <ac:chgData name="Benjamin TITEUX" userId="a162ce39-9f95-464a-bcfb-4807a44df959" providerId="ADAL" clId="{2984F919-8D83-4BA2-9000-0101CFADC608}" dt="2023-04-27T15:31:05.365" v="755" actId="20577"/>
          <ac:spMkLst>
            <pc:docMk/>
            <pc:sldMk cId="3499132156" sldId="340"/>
            <ac:spMk id="3" creationId="{8B015755-A9CF-98E2-7E0A-066328FFA0E5}"/>
          </ac:spMkLst>
        </pc:spChg>
        <pc:spChg chg="mod ord">
          <ac:chgData name="Benjamin TITEUX" userId="a162ce39-9f95-464a-bcfb-4807a44df959" providerId="ADAL" clId="{2984F919-8D83-4BA2-9000-0101CFADC608}" dt="2023-04-27T15:28:21.719" v="652" actId="700"/>
          <ac:spMkLst>
            <pc:docMk/>
            <pc:sldMk cId="3499132156" sldId="340"/>
            <ac:spMk id="5" creationId="{6B50EFE5-C80F-DF48-FA89-A2FF19946E94}"/>
          </ac:spMkLst>
        </pc:spChg>
      </pc:sldChg>
      <pc:sldChg chg="modSp add mod">
        <pc:chgData name="Benjamin TITEUX" userId="a162ce39-9f95-464a-bcfb-4807a44df959" providerId="ADAL" clId="{2984F919-8D83-4BA2-9000-0101CFADC608}" dt="2023-04-27T15:31:18.839" v="766" actId="21"/>
        <pc:sldMkLst>
          <pc:docMk/>
          <pc:sldMk cId="2868775576" sldId="341"/>
        </pc:sldMkLst>
        <pc:spChg chg="mod">
          <ac:chgData name="Benjamin TITEUX" userId="a162ce39-9f95-464a-bcfb-4807a44df959" providerId="ADAL" clId="{2984F919-8D83-4BA2-9000-0101CFADC608}" dt="2023-04-27T15:31:18.839" v="766" actId="21"/>
          <ac:spMkLst>
            <pc:docMk/>
            <pc:sldMk cId="2868775576" sldId="341"/>
            <ac:spMk id="3" creationId="{8B015755-A9CF-98E2-7E0A-066328FFA0E5}"/>
          </ac:spMkLst>
        </pc:spChg>
        <pc:spChg chg="mod">
          <ac:chgData name="Benjamin TITEUX" userId="a162ce39-9f95-464a-bcfb-4807a44df959" providerId="ADAL" clId="{2984F919-8D83-4BA2-9000-0101CFADC608}" dt="2023-04-27T15:30:27.689" v="742" actId="20577"/>
          <ac:spMkLst>
            <pc:docMk/>
            <pc:sldMk cId="2868775576" sldId="341"/>
            <ac:spMk id="5" creationId="{6B50EFE5-C80F-DF48-FA89-A2FF19946E94}"/>
          </ac:spMkLst>
        </pc:spChg>
      </pc:sldChg>
      <pc:sldChg chg="delSp modSp add mod ord">
        <pc:chgData name="Benjamin TITEUX" userId="a162ce39-9f95-464a-bcfb-4807a44df959" providerId="ADAL" clId="{2984F919-8D83-4BA2-9000-0101CFADC608}" dt="2023-04-27T15:44:09.917" v="824" actId="478"/>
        <pc:sldMkLst>
          <pc:docMk/>
          <pc:sldMk cId="1817238551" sldId="342"/>
        </pc:sldMkLst>
        <pc:spChg chg="del">
          <ac:chgData name="Benjamin TITEUX" userId="a162ce39-9f95-464a-bcfb-4807a44df959" providerId="ADAL" clId="{2984F919-8D83-4BA2-9000-0101CFADC608}" dt="2023-04-27T15:44:09.917" v="824" actId="478"/>
          <ac:spMkLst>
            <pc:docMk/>
            <pc:sldMk cId="1817238551" sldId="342"/>
            <ac:spMk id="3" creationId="{8B015755-A9CF-98E2-7E0A-066328FFA0E5}"/>
          </ac:spMkLst>
        </pc:spChg>
        <pc:spChg chg="mod">
          <ac:chgData name="Benjamin TITEUX" userId="a162ce39-9f95-464a-bcfb-4807a44df959" providerId="ADAL" clId="{2984F919-8D83-4BA2-9000-0101CFADC608}" dt="2023-04-27T15:44:02.491" v="822" actId="20577"/>
          <ac:spMkLst>
            <pc:docMk/>
            <pc:sldMk cId="1817238551" sldId="342"/>
            <ac:spMk id="5" creationId="{6B50EFE5-C80F-DF48-FA89-A2FF19946E94}"/>
          </ac:spMkLst>
        </pc:spChg>
      </pc:sldChg>
      <pc:sldMasterChg chg="del delSldLayout">
        <pc:chgData name="Benjamin TITEUX" userId="a162ce39-9f95-464a-bcfb-4807a44df959" providerId="ADAL" clId="{2984F919-8D83-4BA2-9000-0101CFADC608}" dt="2023-04-27T14:42:30.255" v="9" actId="2696"/>
        <pc:sldMasterMkLst>
          <pc:docMk/>
          <pc:sldMasterMk cId="880119443" sldId="2147483675"/>
        </pc:sldMasterMkLst>
        <pc:sldLayoutChg chg="del">
          <pc:chgData name="Benjamin TITEUX" userId="a162ce39-9f95-464a-bcfb-4807a44df959" providerId="ADAL" clId="{2984F919-8D83-4BA2-9000-0101CFADC608}" dt="2023-04-27T14:42:30.217" v="6" actId="2696"/>
          <pc:sldLayoutMkLst>
            <pc:docMk/>
            <pc:sldMasterMk cId="880119443" sldId="2147483675"/>
            <pc:sldLayoutMk cId="305581057" sldId="2147483719"/>
          </pc:sldLayoutMkLst>
        </pc:sldLayoutChg>
        <pc:sldLayoutChg chg="del">
          <pc:chgData name="Benjamin TITEUX" userId="a162ce39-9f95-464a-bcfb-4807a44df959" providerId="ADAL" clId="{2984F919-8D83-4BA2-9000-0101CFADC608}" dt="2023-04-27T14:42:30.151" v="4" actId="2696"/>
          <pc:sldLayoutMkLst>
            <pc:docMk/>
            <pc:sldMasterMk cId="880119443" sldId="2147483675"/>
            <pc:sldLayoutMk cId="722050161" sldId="2147483720"/>
          </pc:sldLayoutMkLst>
        </pc:sldLayoutChg>
        <pc:sldLayoutChg chg="del">
          <pc:chgData name="Benjamin TITEUX" userId="a162ce39-9f95-464a-bcfb-4807a44df959" providerId="ADAL" clId="{2984F919-8D83-4BA2-9000-0101CFADC608}" dt="2023-04-27T14:42:30.230" v="7" actId="2696"/>
          <pc:sldLayoutMkLst>
            <pc:docMk/>
            <pc:sldMasterMk cId="880119443" sldId="2147483675"/>
            <pc:sldLayoutMk cId="1284190491" sldId="2147483722"/>
          </pc:sldLayoutMkLst>
        </pc:sldLayoutChg>
        <pc:sldLayoutChg chg="del">
          <pc:chgData name="Benjamin TITEUX" userId="a162ce39-9f95-464a-bcfb-4807a44df959" providerId="ADAL" clId="{2984F919-8D83-4BA2-9000-0101CFADC608}" dt="2023-04-27T14:42:30.246" v="8" actId="2696"/>
          <pc:sldLayoutMkLst>
            <pc:docMk/>
            <pc:sldMasterMk cId="880119443" sldId="2147483675"/>
            <pc:sldLayoutMk cId="1590483587" sldId="2147483723"/>
          </pc:sldLayoutMkLst>
        </pc:sldLayoutChg>
        <pc:sldLayoutChg chg="del">
          <pc:chgData name="Benjamin TITEUX" userId="a162ce39-9f95-464a-bcfb-4807a44df959" providerId="ADAL" clId="{2984F919-8D83-4BA2-9000-0101CFADC608}" dt="2023-04-27T14:42:30.161" v="5" actId="2696"/>
          <pc:sldLayoutMkLst>
            <pc:docMk/>
            <pc:sldMasterMk cId="880119443" sldId="2147483675"/>
            <pc:sldLayoutMk cId="2201113028" sldId="2147483750"/>
          </pc:sldLayoutMkLst>
        </pc:sldLayoutChg>
      </pc:sldMasterChg>
      <pc:sldMasterChg chg="del delSldLayout">
        <pc:chgData name="Benjamin TITEUX" userId="a162ce39-9f95-464a-bcfb-4807a44df959" providerId="ADAL" clId="{2984F919-8D83-4BA2-9000-0101CFADC608}" dt="2023-04-27T14:42:32.819" v="15" actId="2696"/>
        <pc:sldMasterMkLst>
          <pc:docMk/>
          <pc:sldMasterMk cId="1157012942" sldId="2147483764"/>
        </pc:sldMasterMkLst>
        <pc:sldLayoutChg chg="del">
          <pc:chgData name="Benjamin TITEUX" userId="a162ce39-9f95-464a-bcfb-4807a44df959" providerId="ADAL" clId="{2984F919-8D83-4BA2-9000-0101CFADC608}" dt="2023-04-27T14:42:32.634" v="11" actId="2696"/>
          <pc:sldLayoutMkLst>
            <pc:docMk/>
            <pc:sldMasterMk cId="1157012942" sldId="2147483764"/>
            <pc:sldLayoutMk cId="2786417374" sldId="2147483765"/>
          </pc:sldLayoutMkLst>
        </pc:sldLayoutChg>
        <pc:sldLayoutChg chg="del">
          <pc:chgData name="Benjamin TITEUX" userId="a162ce39-9f95-464a-bcfb-4807a44df959" providerId="ADAL" clId="{2984F919-8D83-4BA2-9000-0101CFADC608}" dt="2023-04-27T14:42:32.626" v="10" actId="2696"/>
          <pc:sldLayoutMkLst>
            <pc:docMk/>
            <pc:sldMasterMk cId="1157012942" sldId="2147483764"/>
            <pc:sldLayoutMk cId="1137823575" sldId="2147483766"/>
          </pc:sldLayoutMkLst>
        </pc:sldLayoutChg>
        <pc:sldLayoutChg chg="del">
          <pc:chgData name="Benjamin TITEUX" userId="a162ce39-9f95-464a-bcfb-4807a44df959" providerId="ADAL" clId="{2984F919-8D83-4BA2-9000-0101CFADC608}" dt="2023-04-27T14:42:32.728" v="12" actId="2696"/>
          <pc:sldLayoutMkLst>
            <pc:docMk/>
            <pc:sldMasterMk cId="1157012942" sldId="2147483764"/>
            <pc:sldLayoutMk cId="2355762086" sldId="2147483767"/>
          </pc:sldLayoutMkLst>
        </pc:sldLayoutChg>
        <pc:sldLayoutChg chg="del">
          <pc:chgData name="Benjamin TITEUX" userId="a162ce39-9f95-464a-bcfb-4807a44df959" providerId="ADAL" clId="{2984F919-8D83-4BA2-9000-0101CFADC608}" dt="2023-04-27T14:42:32.747" v="13" actId="2696"/>
          <pc:sldLayoutMkLst>
            <pc:docMk/>
            <pc:sldMasterMk cId="1157012942" sldId="2147483764"/>
            <pc:sldLayoutMk cId="126007545" sldId="2147483768"/>
          </pc:sldLayoutMkLst>
        </pc:sldLayoutChg>
        <pc:sldLayoutChg chg="del">
          <pc:chgData name="Benjamin TITEUX" userId="a162ce39-9f95-464a-bcfb-4807a44df959" providerId="ADAL" clId="{2984F919-8D83-4BA2-9000-0101CFADC608}" dt="2023-04-27T14:42:32.758" v="14" actId="2696"/>
          <pc:sldLayoutMkLst>
            <pc:docMk/>
            <pc:sldMasterMk cId="1157012942" sldId="2147483764"/>
            <pc:sldLayoutMk cId="887235357" sldId="2147483769"/>
          </pc:sldLayoutMkLst>
        </pc:sldLayoutChg>
      </pc:sldMasterChg>
      <pc:sldMasterChg chg="del delSldLayout">
        <pc:chgData name="Benjamin TITEUX" userId="a162ce39-9f95-464a-bcfb-4807a44df959" providerId="ADAL" clId="{2984F919-8D83-4BA2-9000-0101CFADC608}" dt="2023-04-27T14:42:46.463" v="29" actId="2696"/>
        <pc:sldMasterMkLst>
          <pc:docMk/>
          <pc:sldMasterMk cId="650387953" sldId="2147483782"/>
        </pc:sldMasterMkLst>
        <pc:sldLayoutChg chg="del">
          <pc:chgData name="Benjamin TITEUX" userId="a162ce39-9f95-464a-bcfb-4807a44df959" providerId="ADAL" clId="{2984F919-8D83-4BA2-9000-0101CFADC608}" dt="2023-04-27T14:42:46.407" v="22" actId="2696"/>
          <pc:sldLayoutMkLst>
            <pc:docMk/>
            <pc:sldMasterMk cId="650387953" sldId="2147483782"/>
            <pc:sldLayoutMk cId="3964121715" sldId="2147483783"/>
          </pc:sldLayoutMkLst>
        </pc:sldLayoutChg>
        <pc:sldLayoutChg chg="del">
          <pc:chgData name="Benjamin TITEUX" userId="a162ce39-9f95-464a-bcfb-4807a44df959" providerId="ADAL" clId="{2984F919-8D83-4BA2-9000-0101CFADC608}" dt="2023-04-27T14:42:46.415" v="23" actId="2696"/>
          <pc:sldLayoutMkLst>
            <pc:docMk/>
            <pc:sldMasterMk cId="650387953" sldId="2147483782"/>
            <pc:sldLayoutMk cId="3121186813" sldId="2147483787"/>
          </pc:sldLayoutMkLst>
        </pc:sldLayoutChg>
        <pc:sldLayoutChg chg="del">
          <pc:chgData name="Benjamin TITEUX" userId="a162ce39-9f95-464a-bcfb-4807a44df959" providerId="ADAL" clId="{2984F919-8D83-4BA2-9000-0101CFADC608}" dt="2023-04-27T14:42:46.422" v="24" actId="2696"/>
          <pc:sldLayoutMkLst>
            <pc:docMk/>
            <pc:sldMasterMk cId="650387953" sldId="2147483782"/>
            <pc:sldLayoutMk cId="948701109" sldId="2147483788"/>
          </pc:sldLayoutMkLst>
        </pc:sldLayoutChg>
        <pc:sldLayoutChg chg="del">
          <pc:chgData name="Benjamin TITEUX" userId="a162ce39-9f95-464a-bcfb-4807a44df959" providerId="ADAL" clId="{2984F919-8D83-4BA2-9000-0101CFADC608}" dt="2023-04-27T14:42:46.430" v="25" actId="2696"/>
          <pc:sldLayoutMkLst>
            <pc:docMk/>
            <pc:sldMasterMk cId="650387953" sldId="2147483782"/>
            <pc:sldLayoutMk cId="2729912869" sldId="2147483789"/>
          </pc:sldLayoutMkLst>
        </pc:sldLayoutChg>
        <pc:sldLayoutChg chg="del">
          <pc:chgData name="Benjamin TITEUX" userId="a162ce39-9f95-464a-bcfb-4807a44df959" providerId="ADAL" clId="{2984F919-8D83-4BA2-9000-0101CFADC608}" dt="2023-04-27T14:42:46.436" v="26" actId="2696"/>
          <pc:sldLayoutMkLst>
            <pc:docMk/>
            <pc:sldMasterMk cId="650387953" sldId="2147483782"/>
            <pc:sldLayoutMk cId="2112420329" sldId="2147483790"/>
          </pc:sldLayoutMkLst>
        </pc:sldLayoutChg>
        <pc:sldLayoutChg chg="del">
          <pc:chgData name="Benjamin TITEUX" userId="a162ce39-9f95-464a-bcfb-4807a44df959" providerId="ADAL" clId="{2984F919-8D83-4BA2-9000-0101CFADC608}" dt="2023-04-27T14:42:46.446" v="27" actId="2696"/>
          <pc:sldLayoutMkLst>
            <pc:docMk/>
            <pc:sldMasterMk cId="650387953" sldId="2147483782"/>
            <pc:sldLayoutMk cId="3504812658" sldId="2147483791"/>
          </pc:sldLayoutMkLst>
        </pc:sldLayoutChg>
        <pc:sldLayoutChg chg="del">
          <pc:chgData name="Benjamin TITEUX" userId="a162ce39-9f95-464a-bcfb-4807a44df959" providerId="ADAL" clId="{2984F919-8D83-4BA2-9000-0101CFADC608}" dt="2023-04-27T14:42:46.454" v="28" actId="2696"/>
          <pc:sldLayoutMkLst>
            <pc:docMk/>
            <pc:sldMasterMk cId="650387953" sldId="2147483782"/>
            <pc:sldLayoutMk cId="328700288" sldId="2147483792"/>
          </pc:sldLayoutMkLst>
        </pc:sldLayoutChg>
      </pc:sldMasterChg>
      <pc:sldMasterChg chg="addSp delSp mod modTransition">
        <pc:chgData name="Benjamin TITEUX" userId="a162ce39-9f95-464a-bcfb-4807a44df959" providerId="ADAL" clId="{2984F919-8D83-4BA2-9000-0101CFADC608}" dt="2023-04-27T14:42:49.684" v="30" actId="478"/>
        <pc:sldMasterMkLst>
          <pc:docMk/>
          <pc:sldMasterMk cId="2654058098" sldId="2147483793"/>
        </pc:sldMasterMkLst>
        <pc:picChg chg="add del">
          <ac:chgData name="Benjamin TITEUX" userId="a162ce39-9f95-464a-bcfb-4807a44df959" providerId="ADAL" clId="{2984F919-8D83-4BA2-9000-0101CFADC608}" dt="2023-04-27T14:42:49.684" v="30" actId="478"/>
          <ac:picMkLst>
            <pc:docMk/>
            <pc:sldMasterMk cId="2654058098" sldId="2147483793"/>
            <ac:picMk id="4" creationId="{CE756355-D8E8-636B-A2A3-9EA3630F5FD5}"/>
          </ac:picMkLst>
        </pc:picChg>
      </pc:sldMasterChg>
    </pc:docChg>
  </pc:docChgLst>
  <pc:docChgLst>
    <pc:chgData name="Benjamin TITEUX" userId="S::benjamin.titeux@avanade.com::a162ce39-9f95-464a-bcfb-4807a44df959" providerId="AD" clId="Web-{F7C27699-270F-AF29-27D0-9BE875D324BE}"/>
    <pc:docChg chg="addSld delSld modSld modSection">
      <pc:chgData name="Benjamin TITEUX" userId="S::benjamin.titeux@avanade.com::a162ce39-9f95-464a-bcfb-4807a44df959" providerId="AD" clId="Web-{F7C27699-270F-AF29-27D0-9BE875D324BE}" dt="2023-04-25T12:51:56.412" v="3"/>
      <pc:docMkLst>
        <pc:docMk/>
      </pc:docMkLst>
      <pc:sldChg chg="delSp modSp add del">
        <pc:chgData name="Benjamin TITEUX" userId="S::benjamin.titeux@avanade.com::a162ce39-9f95-464a-bcfb-4807a44df959" providerId="AD" clId="Web-{F7C27699-270F-AF29-27D0-9BE875D324BE}" dt="2023-04-25T12:51:56.412" v="3"/>
        <pc:sldMkLst>
          <pc:docMk/>
          <pc:sldMk cId="3061438452" sldId="309"/>
        </pc:sldMkLst>
        <pc:graphicFrameChg chg="del mod">
          <ac:chgData name="Benjamin TITEUX" userId="S::benjamin.titeux@avanade.com::a162ce39-9f95-464a-bcfb-4807a44df959" providerId="AD" clId="Web-{F7C27699-270F-AF29-27D0-9BE875D324BE}" dt="2023-04-25T12:51:56.412" v="3"/>
          <ac:graphicFrameMkLst>
            <pc:docMk/>
            <pc:sldMk cId="3061438452" sldId="309"/>
            <ac:graphicFrameMk id="3" creationId="{7473ED77-07D4-C2ED-C399-27FC69D04D55}"/>
          </ac:graphicFrameMkLst>
        </pc:graphicFrameChg>
      </pc:sldChg>
    </pc:docChg>
  </pc:docChgLst>
  <pc:docChgLst>
    <pc:chgData name="Christian LAGRANGE" userId="34898bb6-cd7a-4983-89af-c0636eca9387" providerId="ADAL" clId="{C77A278C-7422-42BE-80C7-A934CA03B421}"/>
    <pc:docChg chg="custSel modSld">
      <pc:chgData name="Christian LAGRANGE" userId="34898bb6-cd7a-4983-89af-c0636eca9387" providerId="ADAL" clId="{C77A278C-7422-42BE-80C7-A934CA03B421}" dt="2023-05-09T15:19:45.775" v="112" actId="207"/>
      <pc:docMkLst>
        <pc:docMk/>
      </pc:docMkLst>
      <pc:sldChg chg="modSp mod modNotesTx">
        <pc:chgData name="Christian LAGRANGE" userId="34898bb6-cd7a-4983-89af-c0636eca9387" providerId="ADAL" clId="{C77A278C-7422-42BE-80C7-A934CA03B421}" dt="2023-05-09T14:54:46.197" v="34" actId="20577"/>
        <pc:sldMkLst>
          <pc:docMk/>
          <pc:sldMk cId="3023617303" sldId="265"/>
        </pc:sldMkLst>
        <pc:spChg chg="mod">
          <ac:chgData name="Christian LAGRANGE" userId="34898bb6-cd7a-4983-89af-c0636eca9387" providerId="ADAL" clId="{C77A278C-7422-42BE-80C7-A934CA03B421}" dt="2023-05-09T07:24:38.152" v="1" actId="14100"/>
          <ac:spMkLst>
            <pc:docMk/>
            <pc:sldMk cId="3023617303" sldId="265"/>
            <ac:spMk id="8" creationId="{2308E00C-5D48-4F4A-89D8-D90132B4D90A}"/>
          </ac:spMkLst>
        </pc:spChg>
      </pc:sldChg>
      <pc:sldChg chg="modSp mod modNotesTx">
        <pc:chgData name="Christian LAGRANGE" userId="34898bb6-cd7a-4983-89af-c0636eca9387" providerId="ADAL" clId="{C77A278C-7422-42BE-80C7-A934CA03B421}" dt="2023-05-09T14:55:04.030" v="42" actId="20577"/>
        <pc:sldMkLst>
          <pc:docMk/>
          <pc:sldMk cId="3987217449" sldId="267"/>
        </pc:sldMkLst>
        <pc:spChg chg="mod">
          <ac:chgData name="Christian LAGRANGE" userId="34898bb6-cd7a-4983-89af-c0636eca9387" providerId="ADAL" clId="{C77A278C-7422-42BE-80C7-A934CA03B421}" dt="2023-05-09T07:25:22.189" v="2" actId="14100"/>
          <ac:spMkLst>
            <pc:docMk/>
            <pc:sldMk cId="3987217449" sldId="267"/>
            <ac:spMk id="11" creationId="{210058FD-1CC8-4EFA-98D3-F3B529377457}"/>
          </ac:spMkLst>
        </pc:spChg>
      </pc:sldChg>
      <pc:sldChg chg="modNotesTx">
        <pc:chgData name="Christian LAGRANGE" userId="34898bb6-cd7a-4983-89af-c0636eca9387" providerId="ADAL" clId="{C77A278C-7422-42BE-80C7-A934CA03B421}" dt="2023-05-09T15:18:07.937" v="109"/>
        <pc:sldMkLst>
          <pc:docMk/>
          <pc:sldMk cId="2900867839" sldId="274"/>
        </pc:sldMkLst>
      </pc:sldChg>
      <pc:sldChg chg="modNotesTx">
        <pc:chgData name="Christian LAGRANGE" userId="34898bb6-cd7a-4983-89af-c0636eca9387" providerId="ADAL" clId="{C77A278C-7422-42BE-80C7-A934CA03B421}" dt="2023-05-09T15:16:51.949" v="86"/>
        <pc:sldMkLst>
          <pc:docMk/>
          <pc:sldMk cId="4169456714" sldId="298"/>
        </pc:sldMkLst>
      </pc:sldChg>
      <pc:sldChg chg="modNotesTx">
        <pc:chgData name="Christian LAGRANGE" userId="34898bb6-cd7a-4983-89af-c0636eca9387" providerId="ADAL" clId="{C77A278C-7422-42BE-80C7-A934CA03B421}" dt="2023-05-09T15:19:45.775" v="112" actId="207"/>
        <pc:sldMkLst>
          <pc:docMk/>
          <pc:sldMk cId="320502649" sldId="304"/>
        </pc:sldMkLst>
      </pc:sldChg>
      <pc:sldChg chg="modSp mod">
        <pc:chgData name="Christian LAGRANGE" userId="34898bb6-cd7a-4983-89af-c0636eca9387" providerId="ADAL" clId="{C77A278C-7422-42BE-80C7-A934CA03B421}" dt="2023-05-09T07:23:03.440" v="0" actId="14100"/>
        <pc:sldMkLst>
          <pc:docMk/>
          <pc:sldMk cId="2477619841" sldId="311"/>
        </pc:sldMkLst>
        <pc:spChg chg="mod">
          <ac:chgData name="Christian LAGRANGE" userId="34898bb6-cd7a-4983-89af-c0636eca9387" providerId="ADAL" clId="{C77A278C-7422-42BE-80C7-A934CA03B421}" dt="2023-05-09T07:23:03.440" v="0" actId="14100"/>
          <ac:spMkLst>
            <pc:docMk/>
            <pc:sldMk cId="2477619841" sldId="311"/>
            <ac:spMk id="3" creationId="{00000000-0000-0000-0000-000000000000}"/>
          </ac:spMkLst>
        </pc:spChg>
      </pc:sldChg>
      <pc:sldChg chg="modNotesTx">
        <pc:chgData name="Christian LAGRANGE" userId="34898bb6-cd7a-4983-89af-c0636eca9387" providerId="ADAL" clId="{C77A278C-7422-42BE-80C7-A934CA03B421}" dt="2023-05-09T07:34:28.720" v="3" actId="20577"/>
        <pc:sldMkLst>
          <pc:docMk/>
          <pc:sldMk cId="3647632450" sldId="3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DF89F-E709-475B-B299-08302B09877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F983293C-94BC-46EB-A549-4446FBF1C7D8}">
      <dgm:prSet phldrT="[Text]"/>
      <dgm:spPr/>
      <dgm:t>
        <a:bodyPr/>
        <a:lstStyle/>
        <a:p>
          <a:r>
            <a:rPr lang="en-US"/>
            <a:t>Struct</a:t>
          </a:r>
        </a:p>
      </dgm:t>
    </dgm:pt>
    <dgm:pt modelId="{9E230DAF-CF98-4893-A092-21269BEA8A42}" type="parTrans" cxnId="{F9A25278-7F98-4F2F-8346-EF52C054BB69}">
      <dgm:prSet/>
      <dgm:spPr/>
      <dgm:t>
        <a:bodyPr/>
        <a:lstStyle/>
        <a:p>
          <a:endParaRPr lang="en-US"/>
        </a:p>
      </dgm:t>
    </dgm:pt>
    <dgm:pt modelId="{777824F4-C013-4E33-9889-ECFD4F2CD00D}" type="sibTrans" cxnId="{F9A25278-7F98-4F2F-8346-EF52C054BB69}">
      <dgm:prSet/>
      <dgm:spPr/>
      <dgm:t>
        <a:bodyPr/>
        <a:lstStyle/>
        <a:p>
          <a:endParaRPr lang="en-US"/>
        </a:p>
      </dgm:t>
    </dgm:pt>
    <dgm:pt modelId="{2FE35B99-32C4-4637-80D9-371EE3E5219D}">
      <dgm:prSet phldrT="[Text]"/>
      <dgm:spPr/>
      <dgm:t>
        <a:bodyPr/>
        <a:lstStyle/>
        <a:p>
          <a:r>
            <a:rPr lang="en-US" err="1"/>
            <a:t>Enum</a:t>
          </a:r>
          <a:endParaRPr lang="en-US"/>
        </a:p>
      </dgm:t>
    </dgm:pt>
    <dgm:pt modelId="{2A8A02BF-FF49-4E28-8B85-555B887F03CD}" type="parTrans" cxnId="{F007C4DE-2C8C-4D21-8485-C0A57B6A2DF9}">
      <dgm:prSet/>
      <dgm:spPr/>
      <dgm:t>
        <a:bodyPr/>
        <a:lstStyle/>
        <a:p>
          <a:endParaRPr lang="en-US"/>
        </a:p>
      </dgm:t>
    </dgm:pt>
    <dgm:pt modelId="{750DC6B3-F835-46D8-AC2E-A9F0B8822AFF}" type="sibTrans" cxnId="{F007C4DE-2C8C-4D21-8485-C0A57B6A2DF9}">
      <dgm:prSet/>
      <dgm:spPr/>
      <dgm:t>
        <a:bodyPr/>
        <a:lstStyle/>
        <a:p>
          <a:endParaRPr lang="en-US"/>
        </a:p>
      </dgm:t>
    </dgm:pt>
    <dgm:pt modelId="{D4A83C7B-9427-4260-BD98-C471EEB1836B}">
      <dgm:prSet phldrT="[Text]"/>
      <dgm:spPr/>
      <dgm:t>
        <a:bodyPr/>
        <a:lstStyle/>
        <a:p>
          <a:r>
            <a:rPr lang="en-US"/>
            <a:t>Numbers</a:t>
          </a:r>
        </a:p>
      </dgm:t>
    </dgm:pt>
    <dgm:pt modelId="{84830326-62D0-4CA9-9294-5A421695E88E}" type="parTrans" cxnId="{1FB12AA5-3517-4FCE-97C3-292CA938AD79}">
      <dgm:prSet/>
      <dgm:spPr/>
      <dgm:t>
        <a:bodyPr/>
        <a:lstStyle/>
        <a:p>
          <a:endParaRPr lang="en-US"/>
        </a:p>
      </dgm:t>
    </dgm:pt>
    <dgm:pt modelId="{B5804B04-B835-4AED-9EA9-1560068147AD}" type="sibTrans" cxnId="{1FB12AA5-3517-4FCE-97C3-292CA938AD79}">
      <dgm:prSet/>
      <dgm:spPr/>
      <dgm:t>
        <a:bodyPr/>
        <a:lstStyle/>
        <a:p>
          <a:endParaRPr lang="en-US"/>
        </a:p>
      </dgm:t>
    </dgm:pt>
    <dgm:pt modelId="{28863D85-68DD-47F3-B835-05EE44EBE17D}">
      <dgm:prSet phldrT="[Text]"/>
      <dgm:spPr/>
      <dgm:t>
        <a:bodyPr/>
        <a:lstStyle/>
        <a:p>
          <a:r>
            <a:rPr lang="en-US"/>
            <a:t>Char</a:t>
          </a:r>
        </a:p>
      </dgm:t>
    </dgm:pt>
    <dgm:pt modelId="{C330F917-0CDB-4520-AEDB-E492785B43DD}" type="parTrans" cxnId="{BE0C9DCF-3A73-473E-8D32-B86AADB8BE8E}">
      <dgm:prSet/>
      <dgm:spPr/>
      <dgm:t>
        <a:bodyPr/>
        <a:lstStyle/>
        <a:p>
          <a:endParaRPr lang="en-US"/>
        </a:p>
      </dgm:t>
    </dgm:pt>
    <dgm:pt modelId="{38EAAB35-618D-41CD-BAE0-2A3B35EA2F8B}" type="sibTrans" cxnId="{BE0C9DCF-3A73-473E-8D32-B86AADB8BE8E}">
      <dgm:prSet/>
      <dgm:spPr/>
      <dgm:t>
        <a:bodyPr/>
        <a:lstStyle/>
        <a:p>
          <a:endParaRPr lang="en-US"/>
        </a:p>
      </dgm:t>
    </dgm:pt>
    <dgm:pt modelId="{C2115BC7-EAD7-4D7E-A695-7B38E2785360}" type="pres">
      <dgm:prSet presAssocID="{BDDDF89F-E709-475B-B299-08302B098775}" presName="diagram" presStyleCnt="0">
        <dgm:presLayoutVars>
          <dgm:dir/>
          <dgm:resizeHandles val="exact"/>
        </dgm:presLayoutVars>
      </dgm:prSet>
      <dgm:spPr/>
    </dgm:pt>
    <dgm:pt modelId="{6629524A-9F16-4FA8-A647-97CD4D2ACFDC}" type="pres">
      <dgm:prSet presAssocID="{F983293C-94BC-46EB-A549-4446FBF1C7D8}" presName="node" presStyleLbl="node1" presStyleIdx="0" presStyleCnt="4" custScaleX="17608" custScaleY="12508">
        <dgm:presLayoutVars>
          <dgm:bulletEnabled val="1"/>
        </dgm:presLayoutVars>
      </dgm:prSet>
      <dgm:spPr/>
    </dgm:pt>
    <dgm:pt modelId="{DC7CFA74-C471-4771-870E-E30802485654}" type="pres">
      <dgm:prSet presAssocID="{777824F4-C013-4E33-9889-ECFD4F2CD00D}" presName="sibTrans" presStyleCnt="0"/>
      <dgm:spPr/>
    </dgm:pt>
    <dgm:pt modelId="{701684B4-0FBB-4BB2-B1D8-F1E7746ED391}" type="pres">
      <dgm:prSet presAssocID="{2FE35B99-32C4-4637-80D9-371EE3E5219D}" presName="node" presStyleLbl="node1" presStyleIdx="1" presStyleCnt="4" custScaleX="17608" custScaleY="12508">
        <dgm:presLayoutVars>
          <dgm:bulletEnabled val="1"/>
        </dgm:presLayoutVars>
      </dgm:prSet>
      <dgm:spPr/>
    </dgm:pt>
    <dgm:pt modelId="{199F6BA0-E5B3-4849-886B-233F6605CAC3}" type="pres">
      <dgm:prSet presAssocID="{750DC6B3-F835-46D8-AC2E-A9F0B8822AFF}" presName="sibTrans" presStyleCnt="0"/>
      <dgm:spPr/>
    </dgm:pt>
    <dgm:pt modelId="{7CB05CEC-7C71-43E9-AC90-C04EEBA813A4}" type="pres">
      <dgm:prSet presAssocID="{D4A83C7B-9427-4260-BD98-C471EEB1836B}" presName="node" presStyleLbl="node1" presStyleIdx="2" presStyleCnt="4" custScaleX="17608" custScaleY="12508">
        <dgm:presLayoutVars>
          <dgm:bulletEnabled val="1"/>
        </dgm:presLayoutVars>
      </dgm:prSet>
      <dgm:spPr/>
    </dgm:pt>
    <dgm:pt modelId="{FCA30F6C-0173-412A-B67F-78D904828AAD}" type="pres">
      <dgm:prSet presAssocID="{B5804B04-B835-4AED-9EA9-1560068147AD}" presName="sibTrans" presStyleCnt="0"/>
      <dgm:spPr/>
    </dgm:pt>
    <dgm:pt modelId="{58A37A61-610D-4B58-91E4-A924A68DFA52}" type="pres">
      <dgm:prSet presAssocID="{28863D85-68DD-47F3-B835-05EE44EBE17D}" presName="node" presStyleLbl="node1" presStyleIdx="3" presStyleCnt="4" custScaleX="17608" custScaleY="12508">
        <dgm:presLayoutVars>
          <dgm:bulletEnabled val="1"/>
        </dgm:presLayoutVars>
      </dgm:prSet>
      <dgm:spPr/>
    </dgm:pt>
  </dgm:ptLst>
  <dgm:cxnLst>
    <dgm:cxn modelId="{1EBF1917-E3D0-4E98-8874-33B22D46AA1F}" type="presOf" srcId="{2FE35B99-32C4-4637-80D9-371EE3E5219D}" destId="{701684B4-0FBB-4BB2-B1D8-F1E7746ED391}" srcOrd="0" destOrd="0" presId="urn:microsoft.com/office/officeart/2005/8/layout/default"/>
    <dgm:cxn modelId="{F9A25278-7F98-4F2F-8346-EF52C054BB69}" srcId="{BDDDF89F-E709-475B-B299-08302B098775}" destId="{F983293C-94BC-46EB-A549-4446FBF1C7D8}" srcOrd="0" destOrd="0" parTransId="{9E230DAF-CF98-4893-A092-21269BEA8A42}" sibTransId="{777824F4-C013-4E33-9889-ECFD4F2CD00D}"/>
    <dgm:cxn modelId="{1FB12AA5-3517-4FCE-97C3-292CA938AD79}" srcId="{BDDDF89F-E709-475B-B299-08302B098775}" destId="{D4A83C7B-9427-4260-BD98-C471EEB1836B}" srcOrd="2" destOrd="0" parTransId="{84830326-62D0-4CA9-9294-5A421695E88E}" sibTransId="{B5804B04-B835-4AED-9EA9-1560068147AD}"/>
    <dgm:cxn modelId="{FB1101B9-2273-48DB-BE28-969E4BCD530E}" type="presOf" srcId="{28863D85-68DD-47F3-B835-05EE44EBE17D}" destId="{58A37A61-610D-4B58-91E4-A924A68DFA52}" srcOrd="0" destOrd="0" presId="urn:microsoft.com/office/officeart/2005/8/layout/default"/>
    <dgm:cxn modelId="{01D1D2B9-A2D0-458C-97E9-C0509EB2A622}" type="presOf" srcId="{D4A83C7B-9427-4260-BD98-C471EEB1836B}" destId="{7CB05CEC-7C71-43E9-AC90-C04EEBA813A4}" srcOrd="0" destOrd="0" presId="urn:microsoft.com/office/officeart/2005/8/layout/default"/>
    <dgm:cxn modelId="{BE0C9DCF-3A73-473E-8D32-B86AADB8BE8E}" srcId="{BDDDF89F-E709-475B-B299-08302B098775}" destId="{28863D85-68DD-47F3-B835-05EE44EBE17D}" srcOrd="3" destOrd="0" parTransId="{C330F917-0CDB-4520-AEDB-E492785B43DD}" sibTransId="{38EAAB35-618D-41CD-BAE0-2A3B35EA2F8B}"/>
    <dgm:cxn modelId="{F007C4DE-2C8C-4D21-8485-C0A57B6A2DF9}" srcId="{BDDDF89F-E709-475B-B299-08302B098775}" destId="{2FE35B99-32C4-4637-80D9-371EE3E5219D}" srcOrd="1" destOrd="0" parTransId="{2A8A02BF-FF49-4E28-8B85-555B887F03CD}" sibTransId="{750DC6B3-F835-46D8-AC2E-A9F0B8822AFF}"/>
    <dgm:cxn modelId="{CAD5CFE1-8B7C-4BAF-8DF7-4370696B3A19}" type="presOf" srcId="{F983293C-94BC-46EB-A549-4446FBF1C7D8}" destId="{6629524A-9F16-4FA8-A647-97CD4D2ACFDC}" srcOrd="0" destOrd="0" presId="urn:microsoft.com/office/officeart/2005/8/layout/default"/>
    <dgm:cxn modelId="{6174E2E9-5F1F-49F1-BC89-02D12EA1B02D}" type="presOf" srcId="{BDDDF89F-E709-475B-B299-08302B098775}" destId="{C2115BC7-EAD7-4D7E-A695-7B38E2785360}" srcOrd="0" destOrd="0" presId="urn:microsoft.com/office/officeart/2005/8/layout/default"/>
    <dgm:cxn modelId="{895FC272-66B3-4731-B75D-505769676772}" type="presParOf" srcId="{C2115BC7-EAD7-4D7E-A695-7B38E2785360}" destId="{6629524A-9F16-4FA8-A647-97CD4D2ACFDC}" srcOrd="0" destOrd="0" presId="urn:microsoft.com/office/officeart/2005/8/layout/default"/>
    <dgm:cxn modelId="{13A9DAF8-D0AE-4B31-8CCC-1A626DFFDAB1}" type="presParOf" srcId="{C2115BC7-EAD7-4D7E-A695-7B38E2785360}" destId="{DC7CFA74-C471-4771-870E-E30802485654}" srcOrd="1" destOrd="0" presId="urn:microsoft.com/office/officeart/2005/8/layout/default"/>
    <dgm:cxn modelId="{C623C139-02D1-4B5C-8311-1B805B39864B}" type="presParOf" srcId="{C2115BC7-EAD7-4D7E-A695-7B38E2785360}" destId="{701684B4-0FBB-4BB2-B1D8-F1E7746ED391}" srcOrd="2" destOrd="0" presId="urn:microsoft.com/office/officeart/2005/8/layout/default"/>
    <dgm:cxn modelId="{A9B80870-E473-4656-A3CE-6B04425216BA}" type="presParOf" srcId="{C2115BC7-EAD7-4D7E-A695-7B38E2785360}" destId="{199F6BA0-E5B3-4849-886B-233F6605CAC3}" srcOrd="3" destOrd="0" presId="urn:microsoft.com/office/officeart/2005/8/layout/default"/>
    <dgm:cxn modelId="{73D2645E-5D30-4252-9FC7-84F92836CF3D}" type="presParOf" srcId="{C2115BC7-EAD7-4D7E-A695-7B38E2785360}" destId="{7CB05CEC-7C71-43E9-AC90-C04EEBA813A4}" srcOrd="4" destOrd="0" presId="urn:microsoft.com/office/officeart/2005/8/layout/default"/>
    <dgm:cxn modelId="{284DC531-09BC-40D3-9421-FC2430CCCE79}" type="presParOf" srcId="{C2115BC7-EAD7-4D7E-A695-7B38E2785360}" destId="{FCA30F6C-0173-412A-B67F-78D904828AAD}" srcOrd="5" destOrd="0" presId="urn:microsoft.com/office/officeart/2005/8/layout/default"/>
    <dgm:cxn modelId="{D4B5A593-B722-418F-9932-D6FECB1F0751}" type="presParOf" srcId="{C2115BC7-EAD7-4D7E-A695-7B38E2785360}" destId="{58A37A61-610D-4B58-91E4-A924A68DFA52}"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DDF89F-E709-475B-B299-08302B09877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F983293C-94BC-46EB-A549-4446FBF1C7D8}">
      <dgm:prSet phldrT="[Text]"/>
      <dgm:spPr/>
      <dgm:t>
        <a:bodyPr/>
        <a:lstStyle/>
        <a:p>
          <a:r>
            <a:rPr lang="en-US"/>
            <a:t>Class</a:t>
          </a:r>
        </a:p>
      </dgm:t>
    </dgm:pt>
    <dgm:pt modelId="{9E230DAF-CF98-4893-A092-21269BEA8A42}" type="parTrans" cxnId="{F9A25278-7F98-4F2F-8346-EF52C054BB69}">
      <dgm:prSet/>
      <dgm:spPr/>
      <dgm:t>
        <a:bodyPr/>
        <a:lstStyle/>
        <a:p>
          <a:endParaRPr lang="en-US"/>
        </a:p>
      </dgm:t>
    </dgm:pt>
    <dgm:pt modelId="{777824F4-C013-4E33-9889-ECFD4F2CD00D}" type="sibTrans" cxnId="{F9A25278-7F98-4F2F-8346-EF52C054BB69}">
      <dgm:prSet/>
      <dgm:spPr/>
      <dgm:t>
        <a:bodyPr/>
        <a:lstStyle/>
        <a:p>
          <a:endParaRPr lang="en-US"/>
        </a:p>
      </dgm:t>
    </dgm:pt>
    <dgm:pt modelId="{EC5705EB-58BB-43B9-A314-DC1A06E01A1F}">
      <dgm:prSet phldrT="[Text]"/>
      <dgm:spPr/>
      <dgm:t>
        <a:bodyPr/>
        <a:lstStyle/>
        <a:p>
          <a:r>
            <a:rPr lang="fr-FR" err="1"/>
            <a:t>Delegate</a:t>
          </a:r>
          <a:endParaRPr lang="en-US"/>
        </a:p>
      </dgm:t>
    </dgm:pt>
    <dgm:pt modelId="{F8A1B779-D638-43F9-9A0F-13CDD09E8B98}" type="parTrans" cxnId="{AEFC982A-F444-456A-96DC-E3F69500BF2D}">
      <dgm:prSet/>
      <dgm:spPr/>
      <dgm:t>
        <a:bodyPr/>
        <a:lstStyle/>
        <a:p>
          <a:endParaRPr lang="en-US"/>
        </a:p>
      </dgm:t>
    </dgm:pt>
    <dgm:pt modelId="{81DE0C96-20F7-49F2-9244-D71B7633E7C7}" type="sibTrans" cxnId="{AEFC982A-F444-456A-96DC-E3F69500BF2D}">
      <dgm:prSet/>
      <dgm:spPr/>
      <dgm:t>
        <a:bodyPr/>
        <a:lstStyle/>
        <a:p>
          <a:endParaRPr lang="en-US"/>
        </a:p>
      </dgm:t>
    </dgm:pt>
    <dgm:pt modelId="{A2A2F305-A80F-4CBE-AE38-ECB0FA2BC95A}">
      <dgm:prSet phldrT="[Text]"/>
      <dgm:spPr/>
      <dgm:t>
        <a:bodyPr/>
        <a:lstStyle/>
        <a:p>
          <a:r>
            <a:rPr lang="en-US"/>
            <a:t>Arrays</a:t>
          </a:r>
        </a:p>
      </dgm:t>
    </dgm:pt>
    <dgm:pt modelId="{70397D7A-2F97-4139-B40A-889AC684B439}" type="parTrans" cxnId="{5213F8CE-40A0-4C92-B5FB-3D81D2648846}">
      <dgm:prSet/>
      <dgm:spPr/>
      <dgm:t>
        <a:bodyPr/>
        <a:lstStyle/>
        <a:p>
          <a:endParaRPr lang="en-US"/>
        </a:p>
      </dgm:t>
    </dgm:pt>
    <dgm:pt modelId="{BB25645E-C3E0-418E-9C53-9865ADFC463D}" type="sibTrans" cxnId="{5213F8CE-40A0-4C92-B5FB-3D81D2648846}">
      <dgm:prSet/>
      <dgm:spPr/>
      <dgm:t>
        <a:bodyPr/>
        <a:lstStyle/>
        <a:p>
          <a:endParaRPr lang="en-US"/>
        </a:p>
      </dgm:t>
    </dgm:pt>
    <dgm:pt modelId="{53A142B2-435C-452A-92E2-BB61A661C63A}">
      <dgm:prSet phldrT="[Text]"/>
      <dgm:spPr/>
      <dgm:t>
        <a:bodyPr/>
        <a:lstStyle/>
        <a:p>
          <a:r>
            <a:rPr lang="en-US"/>
            <a:t>String</a:t>
          </a:r>
        </a:p>
      </dgm:t>
    </dgm:pt>
    <dgm:pt modelId="{1A1222D6-4EB1-468B-BD85-7B9DBFCBA876}" type="parTrans" cxnId="{C22D77FA-C1FF-426F-9C9D-AD10A2445524}">
      <dgm:prSet/>
      <dgm:spPr/>
      <dgm:t>
        <a:bodyPr/>
        <a:lstStyle/>
        <a:p>
          <a:endParaRPr lang="en-US"/>
        </a:p>
      </dgm:t>
    </dgm:pt>
    <dgm:pt modelId="{3E25AB27-EF85-44D2-9808-129A0BCCC23C}" type="sibTrans" cxnId="{C22D77FA-C1FF-426F-9C9D-AD10A2445524}">
      <dgm:prSet/>
      <dgm:spPr/>
      <dgm:t>
        <a:bodyPr/>
        <a:lstStyle/>
        <a:p>
          <a:endParaRPr lang="en-US"/>
        </a:p>
      </dgm:t>
    </dgm:pt>
    <dgm:pt modelId="{CD0F16DD-57CE-45E2-B805-8A0F79A14F99}">
      <dgm:prSet phldrT="[Text]"/>
      <dgm:spPr/>
      <dgm:t>
        <a:bodyPr/>
        <a:lstStyle/>
        <a:p>
          <a:r>
            <a:rPr lang="en-US"/>
            <a:t>Dynamic</a:t>
          </a:r>
        </a:p>
      </dgm:t>
    </dgm:pt>
    <dgm:pt modelId="{470CF090-281F-4749-A0A8-67977DEB95CF}" type="parTrans" cxnId="{CED43628-E64D-4118-AEBC-CF2243AD55E8}">
      <dgm:prSet/>
      <dgm:spPr/>
      <dgm:t>
        <a:bodyPr/>
        <a:lstStyle/>
        <a:p>
          <a:endParaRPr lang="en-US"/>
        </a:p>
      </dgm:t>
    </dgm:pt>
    <dgm:pt modelId="{BF0104F6-9E63-4D9F-B6EF-82AD4246A8D7}" type="sibTrans" cxnId="{CED43628-E64D-4118-AEBC-CF2243AD55E8}">
      <dgm:prSet/>
      <dgm:spPr/>
      <dgm:t>
        <a:bodyPr/>
        <a:lstStyle/>
        <a:p>
          <a:endParaRPr lang="en-US"/>
        </a:p>
      </dgm:t>
    </dgm:pt>
    <dgm:pt modelId="{18B69AB2-68C3-462B-89CF-088079AF9DEB}">
      <dgm:prSet phldrT="[Text]"/>
      <dgm:spPr/>
      <dgm:t>
        <a:bodyPr/>
        <a:lstStyle/>
        <a:p>
          <a:r>
            <a:rPr lang="en-US"/>
            <a:t>Record</a:t>
          </a:r>
        </a:p>
      </dgm:t>
    </dgm:pt>
    <dgm:pt modelId="{D9D4E437-F072-46E1-BBBD-465166B1C116}" type="parTrans" cxnId="{AE0B71EA-A63D-4900-A815-334E828DC5C6}">
      <dgm:prSet/>
      <dgm:spPr/>
      <dgm:t>
        <a:bodyPr/>
        <a:lstStyle/>
        <a:p>
          <a:endParaRPr lang="en-US"/>
        </a:p>
      </dgm:t>
    </dgm:pt>
    <dgm:pt modelId="{06A8C426-30C4-47F9-BA86-DE03E09A6459}" type="sibTrans" cxnId="{AE0B71EA-A63D-4900-A815-334E828DC5C6}">
      <dgm:prSet/>
      <dgm:spPr/>
      <dgm:t>
        <a:bodyPr/>
        <a:lstStyle/>
        <a:p>
          <a:endParaRPr lang="en-US"/>
        </a:p>
      </dgm:t>
    </dgm:pt>
    <dgm:pt modelId="{C2115BC7-EAD7-4D7E-A695-7B38E2785360}" type="pres">
      <dgm:prSet presAssocID="{BDDDF89F-E709-475B-B299-08302B098775}" presName="diagram" presStyleCnt="0">
        <dgm:presLayoutVars>
          <dgm:dir/>
          <dgm:resizeHandles val="exact"/>
        </dgm:presLayoutVars>
      </dgm:prSet>
      <dgm:spPr/>
    </dgm:pt>
    <dgm:pt modelId="{6629524A-9F16-4FA8-A647-97CD4D2ACFDC}" type="pres">
      <dgm:prSet presAssocID="{F983293C-94BC-46EB-A549-4446FBF1C7D8}" presName="node" presStyleLbl="node1" presStyleIdx="0" presStyleCnt="6">
        <dgm:presLayoutVars>
          <dgm:bulletEnabled val="1"/>
        </dgm:presLayoutVars>
      </dgm:prSet>
      <dgm:spPr/>
    </dgm:pt>
    <dgm:pt modelId="{0B52A76F-74FE-4205-8D56-F9031CC2C594}" type="pres">
      <dgm:prSet presAssocID="{777824F4-C013-4E33-9889-ECFD4F2CD00D}" presName="sibTrans" presStyleCnt="0"/>
      <dgm:spPr/>
    </dgm:pt>
    <dgm:pt modelId="{811A5823-76C8-492B-9B85-6D6D7F808281}" type="pres">
      <dgm:prSet presAssocID="{EC5705EB-58BB-43B9-A314-DC1A06E01A1F}" presName="node" presStyleLbl="node1" presStyleIdx="1" presStyleCnt="6">
        <dgm:presLayoutVars>
          <dgm:bulletEnabled val="1"/>
        </dgm:presLayoutVars>
      </dgm:prSet>
      <dgm:spPr/>
    </dgm:pt>
    <dgm:pt modelId="{21D0C2BE-5538-4F93-8A61-2AA15E232159}" type="pres">
      <dgm:prSet presAssocID="{81DE0C96-20F7-49F2-9244-D71B7633E7C7}" presName="sibTrans" presStyleCnt="0"/>
      <dgm:spPr/>
    </dgm:pt>
    <dgm:pt modelId="{F1D5B84A-A8E5-401B-8EA9-13DD8E132A0B}" type="pres">
      <dgm:prSet presAssocID="{A2A2F305-A80F-4CBE-AE38-ECB0FA2BC95A}" presName="node" presStyleLbl="node1" presStyleIdx="2" presStyleCnt="6">
        <dgm:presLayoutVars>
          <dgm:bulletEnabled val="1"/>
        </dgm:presLayoutVars>
      </dgm:prSet>
      <dgm:spPr/>
    </dgm:pt>
    <dgm:pt modelId="{B8DAE762-5AD3-4842-83EC-76AEF069F6CE}" type="pres">
      <dgm:prSet presAssocID="{BB25645E-C3E0-418E-9C53-9865ADFC463D}" presName="sibTrans" presStyleCnt="0"/>
      <dgm:spPr/>
    </dgm:pt>
    <dgm:pt modelId="{E1143229-BE3E-4340-92E1-A3AB8E2F8DC0}" type="pres">
      <dgm:prSet presAssocID="{53A142B2-435C-452A-92E2-BB61A661C63A}" presName="node" presStyleLbl="node1" presStyleIdx="3" presStyleCnt="6">
        <dgm:presLayoutVars>
          <dgm:bulletEnabled val="1"/>
        </dgm:presLayoutVars>
      </dgm:prSet>
      <dgm:spPr/>
    </dgm:pt>
    <dgm:pt modelId="{8DC6FC36-F217-46B1-871A-76C2CF3FC9D3}" type="pres">
      <dgm:prSet presAssocID="{3E25AB27-EF85-44D2-9808-129A0BCCC23C}" presName="sibTrans" presStyleCnt="0"/>
      <dgm:spPr/>
    </dgm:pt>
    <dgm:pt modelId="{679240E6-934E-4079-978B-D44204EED7F2}" type="pres">
      <dgm:prSet presAssocID="{CD0F16DD-57CE-45E2-B805-8A0F79A14F99}" presName="node" presStyleLbl="node1" presStyleIdx="4" presStyleCnt="6">
        <dgm:presLayoutVars>
          <dgm:bulletEnabled val="1"/>
        </dgm:presLayoutVars>
      </dgm:prSet>
      <dgm:spPr/>
    </dgm:pt>
    <dgm:pt modelId="{CCF46DF9-24F3-48A5-8FCC-944CE963BB27}" type="pres">
      <dgm:prSet presAssocID="{BF0104F6-9E63-4D9F-B6EF-82AD4246A8D7}" presName="sibTrans" presStyleCnt="0"/>
      <dgm:spPr/>
    </dgm:pt>
    <dgm:pt modelId="{C481D987-76AF-44F5-914B-22340BC3D03A}" type="pres">
      <dgm:prSet presAssocID="{18B69AB2-68C3-462B-89CF-088079AF9DEB}" presName="node" presStyleLbl="node1" presStyleIdx="5" presStyleCnt="6">
        <dgm:presLayoutVars>
          <dgm:bulletEnabled val="1"/>
        </dgm:presLayoutVars>
      </dgm:prSet>
      <dgm:spPr/>
    </dgm:pt>
  </dgm:ptLst>
  <dgm:cxnLst>
    <dgm:cxn modelId="{7B8A4D15-6172-4446-81EA-D8FFA6E52FBF}" type="presOf" srcId="{18B69AB2-68C3-462B-89CF-088079AF9DEB}" destId="{C481D987-76AF-44F5-914B-22340BC3D03A}" srcOrd="0" destOrd="0" presId="urn:microsoft.com/office/officeart/2005/8/layout/default"/>
    <dgm:cxn modelId="{CED43628-E64D-4118-AEBC-CF2243AD55E8}" srcId="{BDDDF89F-E709-475B-B299-08302B098775}" destId="{CD0F16DD-57CE-45E2-B805-8A0F79A14F99}" srcOrd="4" destOrd="0" parTransId="{470CF090-281F-4749-A0A8-67977DEB95CF}" sibTransId="{BF0104F6-9E63-4D9F-B6EF-82AD4246A8D7}"/>
    <dgm:cxn modelId="{AEFC982A-F444-456A-96DC-E3F69500BF2D}" srcId="{BDDDF89F-E709-475B-B299-08302B098775}" destId="{EC5705EB-58BB-43B9-A314-DC1A06E01A1F}" srcOrd="1" destOrd="0" parTransId="{F8A1B779-D638-43F9-9A0F-13CDD09E8B98}" sibTransId="{81DE0C96-20F7-49F2-9244-D71B7633E7C7}"/>
    <dgm:cxn modelId="{4820316F-EE4D-48BC-9BBE-6F48C8036D72}" type="presOf" srcId="{CD0F16DD-57CE-45E2-B805-8A0F79A14F99}" destId="{679240E6-934E-4079-978B-D44204EED7F2}" srcOrd="0" destOrd="0" presId="urn:microsoft.com/office/officeart/2005/8/layout/default"/>
    <dgm:cxn modelId="{6DF16650-2D49-4A58-877B-D9AAA523A1F8}" type="presOf" srcId="{A2A2F305-A80F-4CBE-AE38-ECB0FA2BC95A}" destId="{F1D5B84A-A8E5-401B-8EA9-13DD8E132A0B}" srcOrd="0" destOrd="0" presId="urn:microsoft.com/office/officeart/2005/8/layout/default"/>
    <dgm:cxn modelId="{F9A25278-7F98-4F2F-8346-EF52C054BB69}" srcId="{BDDDF89F-E709-475B-B299-08302B098775}" destId="{F983293C-94BC-46EB-A549-4446FBF1C7D8}" srcOrd="0" destOrd="0" parTransId="{9E230DAF-CF98-4893-A092-21269BEA8A42}" sibTransId="{777824F4-C013-4E33-9889-ECFD4F2CD00D}"/>
    <dgm:cxn modelId="{A5D4FCA6-0EC8-4091-82CA-C14F51182A56}" type="presOf" srcId="{EC5705EB-58BB-43B9-A314-DC1A06E01A1F}" destId="{811A5823-76C8-492B-9B85-6D6D7F808281}" srcOrd="0" destOrd="0" presId="urn:microsoft.com/office/officeart/2005/8/layout/default"/>
    <dgm:cxn modelId="{5213F8CE-40A0-4C92-B5FB-3D81D2648846}" srcId="{BDDDF89F-E709-475B-B299-08302B098775}" destId="{A2A2F305-A80F-4CBE-AE38-ECB0FA2BC95A}" srcOrd="2" destOrd="0" parTransId="{70397D7A-2F97-4139-B40A-889AC684B439}" sibTransId="{BB25645E-C3E0-418E-9C53-9865ADFC463D}"/>
    <dgm:cxn modelId="{CAD5CFE1-8B7C-4BAF-8DF7-4370696B3A19}" type="presOf" srcId="{F983293C-94BC-46EB-A549-4446FBF1C7D8}" destId="{6629524A-9F16-4FA8-A647-97CD4D2ACFDC}" srcOrd="0" destOrd="0" presId="urn:microsoft.com/office/officeart/2005/8/layout/default"/>
    <dgm:cxn modelId="{6174E2E9-5F1F-49F1-BC89-02D12EA1B02D}" type="presOf" srcId="{BDDDF89F-E709-475B-B299-08302B098775}" destId="{C2115BC7-EAD7-4D7E-A695-7B38E2785360}" srcOrd="0" destOrd="0" presId="urn:microsoft.com/office/officeart/2005/8/layout/default"/>
    <dgm:cxn modelId="{AE0B71EA-A63D-4900-A815-334E828DC5C6}" srcId="{BDDDF89F-E709-475B-B299-08302B098775}" destId="{18B69AB2-68C3-462B-89CF-088079AF9DEB}" srcOrd="5" destOrd="0" parTransId="{D9D4E437-F072-46E1-BBBD-465166B1C116}" sibTransId="{06A8C426-30C4-47F9-BA86-DE03E09A6459}"/>
    <dgm:cxn modelId="{603F55EC-D0B1-431A-8179-FA62B4994323}" type="presOf" srcId="{53A142B2-435C-452A-92E2-BB61A661C63A}" destId="{E1143229-BE3E-4340-92E1-A3AB8E2F8DC0}" srcOrd="0" destOrd="0" presId="urn:microsoft.com/office/officeart/2005/8/layout/default"/>
    <dgm:cxn modelId="{C22D77FA-C1FF-426F-9C9D-AD10A2445524}" srcId="{BDDDF89F-E709-475B-B299-08302B098775}" destId="{53A142B2-435C-452A-92E2-BB61A661C63A}" srcOrd="3" destOrd="0" parTransId="{1A1222D6-4EB1-468B-BD85-7B9DBFCBA876}" sibTransId="{3E25AB27-EF85-44D2-9808-129A0BCCC23C}"/>
    <dgm:cxn modelId="{895FC272-66B3-4731-B75D-505769676772}" type="presParOf" srcId="{C2115BC7-EAD7-4D7E-A695-7B38E2785360}" destId="{6629524A-9F16-4FA8-A647-97CD4D2ACFDC}" srcOrd="0" destOrd="0" presId="urn:microsoft.com/office/officeart/2005/8/layout/default"/>
    <dgm:cxn modelId="{77175EF9-DACA-42F5-BC97-29F1D6BB5A21}" type="presParOf" srcId="{C2115BC7-EAD7-4D7E-A695-7B38E2785360}" destId="{0B52A76F-74FE-4205-8D56-F9031CC2C594}" srcOrd="1" destOrd="0" presId="urn:microsoft.com/office/officeart/2005/8/layout/default"/>
    <dgm:cxn modelId="{477D7917-AB54-4A76-BFDE-7B91945EBDCE}" type="presParOf" srcId="{C2115BC7-EAD7-4D7E-A695-7B38E2785360}" destId="{811A5823-76C8-492B-9B85-6D6D7F808281}" srcOrd="2" destOrd="0" presId="urn:microsoft.com/office/officeart/2005/8/layout/default"/>
    <dgm:cxn modelId="{F2EB5E2F-89CB-411F-B4D1-03284D862821}" type="presParOf" srcId="{C2115BC7-EAD7-4D7E-A695-7B38E2785360}" destId="{21D0C2BE-5538-4F93-8A61-2AA15E232159}" srcOrd="3" destOrd="0" presId="urn:microsoft.com/office/officeart/2005/8/layout/default"/>
    <dgm:cxn modelId="{5230AD88-AA0B-4B3B-B674-9E5D909C4524}" type="presParOf" srcId="{C2115BC7-EAD7-4D7E-A695-7B38E2785360}" destId="{F1D5B84A-A8E5-401B-8EA9-13DD8E132A0B}" srcOrd="4" destOrd="0" presId="urn:microsoft.com/office/officeart/2005/8/layout/default"/>
    <dgm:cxn modelId="{434AFDA5-8197-439A-8112-BD906DCD1B71}" type="presParOf" srcId="{C2115BC7-EAD7-4D7E-A695-7B38E2785360}" destId="{B8DAE762-5AD3-4842-83EC-76AEF069F6CE}" srcOrd="5" destOrd="0" presId="urn:microsoft.com/office/officeart/2005/8/layout/default"/>
    <dgm:cxn modelId="{467F3F2F-36AA-426B-9E5D-F1B1D1059E52}" type="presParOf" srcId="{C2115BC7-EAD7-4D7E-A695-7B38E2785360}" destId="{E1143229-BE3E-4340-92E1-A3AB8E2F8DC0}" srcOrd="6" destOrd="0" presId="urn:microsoft.com/office/officeart/2005/8/layout/default"/>
    <dgm:cxn modelId="{BE07CEA7-AB7E-4609-889C-65A4724D4862}" type="presParOf" srcId="{C2115BC7-EAD7-4D7E-A695-7B38E2785360}" destId="{8DC6FC36-F217-46B1-871A-76C2CF3FC9D3}" srcOrd="7" destOrd="0" presId="urn:microsoft.com/office/officeart/2005/8/layout/default"/>
    <dgm:cxn modelId="{8C426171-ECD7-40DC-A9D1-4A806024F44F}" type="presParOf" srcId="{C2115BC7-EAD7-4D7E-A695-7B38E2785360}" destId="{679240E6-934E-4079-978B-D44204EED7F2}" srcOrd="8" destOrd="0" presId="urn:microsoft.com/office/officeart/2005/8/layout/default"/>
    <dgm:cxn modelId="{65EF3224-C3BB-401C-A8F3-D7F6D579DEFB}" type="presParOf" srcId="{C2115BC7-EAD7-4D7E-A695-7B38E2785360}" destId="{CCF46DF9-24F3-48A5-8FCC-944CE963BB27}" srcOrd="9" destOrd="0" presId="urn:microsoft.com/office/officeart/2005/8/layout/default"/>
    <dgm:cxn modelId="{B1E1EBB9-9EC4-46A2-9947-362DC98ECF4C}" type="presParOf" srcId="{C2115BC7-EAD7-4D7E-A695-7B38E2785360}" destId="{C481D987-76AF-44F5-914B-22340BC3D03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9524A-9F16-4FA8-A647-97CD4D2ACFDC}">
      <dsp:nvSpPr>
        <dsp:cNvPr id="0" name=""/>
        <dsp:cNvSpPr/>
      </dsp:nvSpPr>
      <dsp:spPr>
        <a:xfrm>
          <a:off x="3069" y="869653"/>
          <a:ext cx="1842202" cy="78517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Struct</a:t>
          </a:r>
        </a:p>
      </dsp:txBody>
      <dsp:txXfrm>
        <a:off x="3069" y="869653"/>
        <a:ext cx="1842202" cy="785174"/>
      </dsp:txXfrm>
    </dsp:sp>
    <dsp:sp modelId="{701684B4-0FBB-4BB2-B1D8-F1E7746ED391}">
      <dsp:nvSpPr>
        <dsp:cNvPr id="0" name=""/>
        <dsp:cNvSpPr/>
      </dsp:nvSpPr>
      <dsp:spPr>
        <a:xfrm>
          <a:off x="2891501" y="869653"/>
          <a:ext cx="1842202" cy="785174"/>
        </a:xfrm>
        <a:prstGeom prst="rect">
          <a:avLst/>
        </a:prstGeom>
        <a:solidFill>
          <a:schemeClr val="accent3">
            <a:hueOff val="811903"/>
            <a:satOff val="0"/>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err="1"/>
            <a:t>Enum</a:t>
          </a:r>
          <a:endParaRPr lang="en-US" sz="3100" kern="1200"/>
        </a:p>
      </dsp:txBody>
      <dsp:txXfrm>
        <a:off x="2891501" y="869653"/>
        <a:ext cx="1842202" cy="785174"/>
      </dsp:txXfrm>
    </dsp:sp>
    <dsp:sp modelId="{7CB05CEC-7C71-43E9-AC90-C04EEBA813A4}">
      <dsp:nvSpPr>
        <dsp:cNvPr id="0" name=""/>
        <dsp:cNvSpPr/>
      </dsp:nvSpPr>
      <dsp:spPr>
        <a:xfrm>
          <a:off x="5779934" y="869653"/>
          <a:ext cx="1842202" cy="785174"/>
        </a:xfrm>
        <a:prstGeom prst="rect">
          <a:avLst/>
        </a:prstGeom>
        <a:solidFill>
          <a:schemeClr val="accent3">
            <a:hueOff val="1623807"/>
            <a:satOff val="0"/>
            <a:lumOff val="9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Numbers</a:t>
          </a:r>
        </a:p>
      </dsp:txBody>
      <dsp:txXfrm>
        <a:off x="5779934" y="869653"/>
        <a:ext cx="1842202" cy="785174"/>
      </dsp:txXfrm>
    </dsp:sp>
    <dsp:sp modelId="{58A37A61-610D-4B58-91E4-A924A68DFA52}">
      <dsp:nvSpPr>
        <dsp:cNvPr id="0" name=""/>
        <dsp:cNvSpPr/>
      </dsp:nvSpPr>
      <dsp:spPr>
        <a:xfrm>
          <a:off x="8668366" y="869653"/>
          <a:ext cx="1842202" cy="785174"/>
        </a:xfrm>
        <a:prstGeom prst="rect">
          <a:avLst/>
        </a:prstGeom>
        <a:solidFill>
          <a:schemeClr val="accent3">
            <a:hueOff val="2435710"/>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Char</a:t>
          </a:r>
        </a:p>
      </dsp:txBody>
      <dsp:txXfrm>
        <a:off x="8668366" y="869653"/>
        <a:ext cx="1842202" cy="785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9524A-9F16-4FA8-A647-97CD4D2ACFDC}">
      <dsp:nvSpPr>
        <dsp:cNvPr id="0" name=""/>
        <dsp:cNvSpPr/>
      </dsp:nvSpPr>
      <dsp:spPr>
        <a:xfrm>
          <a:off x="0" y="28073"/>
          <a:ext cx="1749197" cy="10495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Class</a:t>
          </a:r>
        </a:p>
      </dsp:txBody>
      <dsp:txXfrm>
        <a:off x="0" y="28073"/>
        <a:ext cx="1749197" cy="1049518"/>
      </dsp:txXfrm>
    </dsp:sp>
    <dsp:sp modelId="{811A5823-76C8-492B-9B85-6D6D7F808281}">
      <dsp:nvSpPr>
        <dsp:cNvPr id="0" name=""/>
        <dsp:cNvSpPr/>
      </dsp:nvSpPr>
      <dsp:spPr>
        <a:xfrm>
          <a:off x="1924117" y="28073"/>
          <a:ext cx="1749197" cy="1049518"/>
        </a:xfrm>
        <a:prstGeom prst="rect">
          <a:avLst/>
        </a:prstGeom>
        <a:solidFill>
          <a:schemeClr val="accent3">
            <a:hueOff val="487142"/>
            <a:satOff val="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fr-FR" sz="3000" kern="1200" err="1"/>
            <a:t>Delegate</a:t>
          </a:r>
          <a:endParaRPr lang="en-US" sz="3000" kern="1200"/>
        </a:p>
      </dsp:txBody>
      <dsp:txXfrm>
        <a:off x="1924117" y="28073"/>
        <a:ext cx="1749197" cy="1049518"/>
      </dsp:txXfrm>
    </dsp:sp>
    <dsp:sp modelId="{F1D5B84A-A8E5-401B-8EA9-13DD8E132A0B}">
      <dsp:nvSpPr>
        <dsp:cNvPr id="0" name=""/>
        <dsp:cNvSpPr/>
      </dsp:nvSpPr>
      <dsp:spPr>
        <a:xfrm>
          <a:off x="3848234" y="28073"/>
          <a:ext cx="1749197" cy="1049518"/>
        </a:xfrm>
        <a:prstGeom prst="rect">
          <a:avLst/>
        </a:prstGeom>
        <a:solidFill>
          <a:schemeClr val="accent3">
            <a:hueOff val="974284"/>
            <a:satOff val="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Arrays</a:t>
          </a:r>
        </a:p>
      </dsp:txBody>
      <dsp:txXfrm>
        <a:off x="3848234" y="28073"/>
        <a:ext cx="1749197" cy="1049518"/>
      </dsp:txXfrm>
    </dsp:sp>
    <dsp:sp modelId="{E1143229-BE3E-4340-92E1-A3AB8E2F8DC0}">
      <dsp:nvSpPr>
        <dsp:cNvPr id="0" name=""/>
        <dsp:cNvSpPr/>
      </dsp:nvSpPr>
      <dsp:spPr>
        <a:xfrm>
          <a:off x="0" y="1252511"/>
          <a:ext cx="1749197" cy="1049518"/>
        </a:xfrm>
        <a:prstGeom prst="rect">
          <a:avLst/>
        </a:prstGeom>
        <a:solidFill>
          <a:schemeClr val="accent3">
            <a:hueOff val="1461426"/>
            <a:satOff val="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String</a:t>
          </a:r>
        </a:p>
      </dsp:txBody>
      <dsp:txXfrm>
        <a:off x="0" y="1252511"/>
        <a:ext cx="1749197" cy="1049518"/>
      </dsp:txXfrm>
    </dsp:sp>
    <dsp:sp modelId="{679240E6-934E-4079-978B-D44204EED7F2}">
      <dsp:nvSpPr>
        <dsp:cNvPr id="0" name=""/>
        <dsp:cNvSpPr/>
      </dsp:nvSpPr>
      <dsp:spPr>
        <a:xfrm>
          <a:off x="1924117" y="1252511"/>
          <a:ext cx="1749197" cy="1049518"/>
        </a:xfrm>
        <a:prstGeom prst="rect">
          <a:avLst/>
        </a:prstGeom>
        <a:solidFill>
          <a:schemeClr val="accent3">
            <a:hueOff val="1948568"/>
            <a:satOff val="0"/>
            <a:lumOff val="117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Dynamic</a:t>
          </a:r>
        </a:p>
      </dsp:txBody>
      <dsp:txXfrm>
        <a:off x="1924117" y="1252511"/>
        <a:ext cx="1749197" cy="1049518"/>
      </dsp:txXfrm>
    </dsp:sp>
    <dsp:sp modelId="{C481D987-76AF-44F5-914B-22340BC3D03A}">
      <dsp:nvSpPr>
        <dsp:cNvPr id="0" name=""/>
        <dsp:cNvSpPr/>
      </dsp:nvSpPr>
      <dsp:spPr>
        <a:xfrm>
          <a:off x="3848234" y="1252511"/>
          <a:ext cx="1749197" cy="1049518"/>
        </a:xfrm>
        <a:prstGeom prst="rect">
          <a:avLst/>
        </a:prstGeom>
        <a:solidFill>
          <a:schemeClr val="accent3">
            <a:hueOff val="2435710"/>
            <a:satOff val="0"/>
            <a:lumOff val="1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Record</a:t>
          </a:r>
        </a:p>
      </dsp:txBody>
      <dsp:txXfrm>
        <a:off x="3848234" y="1252511"/>
        <a:ext cx="1749197" cy="10495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dotnet/api/system.action-1?view=net-8.0"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learn.microsoft.com/en-us/dotnet/api/system.func-2?view=net-8.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dotnet/api/system.exception.stacktrace#system-exception-stacktrac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fr-FR"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2</a:t>
            </a:fld>
            <a:endParaRPr lang="en-US"/>
          </a:p>
        </p:txBody>
      </p:sp>
    </p:spTree>
    <p:extLst>
      <p:ext uri="{BB962C8B-B14F-4D97-AF65-F5344CB8AC3E}">
        <p14:creationId xmlns:p14="http://schemas.microsoft.com/office/powerpoint/2010/main" val="2155697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kern="1200" dirty="0" err="1">
                <a:solidFill>
                  <a:schemeClr val="tx1"/>
                </a:solidFill>
                <a:effectLst/>
                <a:latin typeface="+mn-lt"/>
                <a:ea typeface="+mn-ea"/>
                <a:cs typeface="+mn-cs"/>
              </a:rPr>
              <a:t>See</a:t>
            </a:r>
            <a:r>
              <a:rPr lang="fr-FR" sz="1200" b="0" i="0" kern="1200" dirty="0">
                <a:solidFill>
                  <a:schemeClr val="tx1"/>
                </a:solidFill>
                <a:effectLst/>
                <a:latin typeface="+mn-lt"/>
                <a:ea typeface="+mn-ea"/>
                <a:cs typeface="+mn-cs"/>
              </a:rPr>
              <a:t> Exception </a:t>
            </a:r>
            <a:r>
              <a:rPr lang="fr-FR" sz="1200" b="0" i="0" kern="1200" dirty="0" err="1">
                <a:solidFill>
                  <a:schemeClr val="tx1"/>
                </a:solidFill>
                <a:effectLst/>
                <a:latin typeface="+mn-lt"/>
                <a:ea typeface="+mn-ea"/>
                <a:cs typeface="+mn-cs"/>
              </a:rPr>
              <a:t>when</a:t>
            </a:r>
            <a:r>
              <a:rPr lang="fr-FR" sz="1200" b="0" i="0" kern="1200" dirty="0">
                <a:solidFill>
                  <a:schemeClr val="tx1"/>
                </a:solidFill>
                <a:effectLst/>
                <a:latin typeface="+mn-lt"/>
                <a:ea typeface="+mn-ea"/>
                <a:cs typeface="+mn-cs"/>
              </a:rPr>
              <a:t> out of range</a:t>
            </a:r>
          </a:p>
        </p:txBody>
      </p:sp>
      <p:sp>
        <p:nvSpPr>
          <p:cNvPr id="4" name="Slide Number Placeholder 3"/>
          <p:cNvSpPr>
            <a:spLocks noGrp="1"/>
          </p:cNvSpPr>
          <p:nvPr>
            <p:ph type="sldNum" sz="quarter" idx="10"/>
          </p:nvPr>
        </p:nvSpPr>
        <p:spPr/>
        <p:txBody>
          <a:bodyPr/>
          <a:lstStyle/>
          <a:p>
            <a:fld id="{83F17A60-5211-564C-AE51-C5EE6D827C53}" type="slidenum">
              <a:rPr lang="en-US" smtClean="0"/>
              <a:t>13</a:t>
            </a:fld>
            <a:endParaRPr lang="en-US"/>
          </a:p>
        </p:txBody>
      </p:sp>
    </p:spTree>
    <p:extLst>
      <p:ext uri="{BB962C8B-B14F-4D97-AF65-F5344CB8AC3E}">
        <p14:creationId xmlns:p14="http://schemas.microsoft.com/office/powerpoint/2010/main" val="225465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fr-FR"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F17A60-5211-564C-AE51-C5EE6D827C53}" type="slidenum">
              <a:rPr lang="en-US" smtClean="0"/>
              <a:t>14</a:t>
            </a:fld>
            <a:endParaRPr lang="en-US"/>
          </a:p>
        </p:txBody>
      </p:sp>
    </p:spTree>
    <p:extLst>
      <p:ext uri="{BB962C8B-B14F-4D97-AF65-F5344CB8AC3E}">
        <p14:creationId xmlns:p14="http://schemas.microsoft.com/office/powerpoint/2010/main" val="237572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kern="1200" dirty="0">
                <a:solidFill>
                  <a:schemeClr val="tx1"/>
                </a:solidFill>
                <a:effectLst/>
                <a:latin typeface="+mn-lt"/>
                <a:ea typeface="+mn-ea"/>
                <a:cs typeface="+mn-cs"/>
              </a:rPr>
              <a:t>A tester</a:t>
            </a:r>
          </a:p>
        </p:txBody>
      </p:sp>
      <p:sp>
        <p:nvSpPr>
          <p:cNvPr id="4" name="Slide Number Placeholder 3"/>
          <p:cNvSpPr>
            <a:spLocks noGrp="1"/>
          </p:cNvSpPr>
          <p:nvPr>
            <p:ph type="sldNum" sz="quarter" idx="10"/>
          </p:nvPr>
        </p:nvSpPr>
        <p:spPr/>
        <p:txBody>
          <a:bodyPr/>
          <a:lstStyle/>
          <a:p>
            <a:fld id="{83F17A60-5211-564C-AE51-C5EE6D827C53}" type="slidenum">
              <a:rPr lang="en-US" smtClean="0"/>
              <a:t>15</a:t>
            </a:fld>
            <a:endParaRPr lang="en-US"/>
          </a:p>
        </p:txBody>
      </p:sp>
    </p:spTree>
    <p:extLst>
      <p:ext uri="{BB962C8B-B14F-4D97-AF65-F5344CB8AC3E}">
        <p14:creationId xmlns:p14="http://schemas.microsoft.com/office/powerpoint/2010/main" val="103103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Unicode character : https://en.wikipedia.org/wiki/List_of_Unicode_characters</a:t>
            </a:r>
          </a:p>
          <a:p>
            <a:endParaRPr lang="en-US" dirty="0"/>
          </a:p>
          <a:p>
            <a:r>
              <a:rPr lang="en-US" dirty="0"/>
              <a:t>var chars = new[]</a:t>
            </a:r>
          </a:p>
          <a:p>
            <a:r>
              <a:rPr lang="en-US" dirty="0"/>
              <a:t>{</a:t>
            </a:r>
          </a:p>
          <a:p>
            <a:r>
              <a:rPr lang="en-US" dirty="0"/>
              <a:t>    'j',</a:t>
            </a:r>
          </a:p>
          <a:p>
            <a:r>
              <a:rPr lang="en-US" dirty="0"/>
              <a:t>    '\u006A',</a:t>
            </a:r>
          </a:p>
          <a:p>
            <a:r>
              <a:rPr lang="en-US" dirty="0"/>
              <a:t>    '\x006A',</a:t>
            </a:r>
          </a:p>
          <a:p>
            <a:r>
              <a:rPr lang="en-US" dirty="0"/>
              <a:t>    (char)106,</a:t>
            </a:r>
          </a:p>
          <a:p>
            <a:r>
              <a:rPr lang="en-US" dirty="0"/>
              <a:t>};</a:t>
            </a:r>
          </a:p>
          <a:p>
            <a:r>
              <a:rPr lang="en-US" dirty="0" err="1"/>
              <a:t>Console.WriteLine</a:t>
            </a:r>
            <a:r>
              <a:rPr lang="en-US" dirty="0"/>
              <a:t>(</a:t>
            </a:r>
            <a:r>
              <a:rPr lang="en-US" dirty="0" err="1"/>
              <a:t>string.Join</a:t>
            </a:r>
            <a:r>
              <a:rPr lang="en-US" dirty="0"/>
              <a:t>(" ", chars));  // output: j </a:t>
            </a:r>
            <a:r>
              <a:rPr lang="en-US" dirty="0" err="1"/>
              <a:t>j</a:t>
            </a:r>
            <a:r>
              <a:rPr lang="en-US" dirty="0"/>
              <a:t> </a:t>
            </a:r>
            <a:r>
              <a:rPr lang="en-US" dirty="0" err="1"/>
              <a:t>j</a:t>
            </a:r>
            <a:r>
              <a:rPr lang="en-US" dirty="0"/>
              <a:t> </a:t>
            </a:r>
            <a:r>
              <a:rPr lang="en-US" dirty="0" err="1"/>
              <a:t>j</a:t>
            </a: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18</a:t>
            </a:fld>
            <a:endParaRPr lang="en-US"/>
          </a:p>
        </p:txBody>
      </p:sp>
    </p:spTree>
    <p:extLst>
      <p:ext uri="{BB962C8B-B14F-4D97-AF65-F5344CB8AC3E}">
        <p14:creationId xmlns:p14="http://schemas.microsoft.com/office/powerpoint/2010/main" val="187820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20</a:t>
            </a:fld>
            <a:endParaRPr lang="en-US"/>
          </a:p>
        </p:txBody>
      </p:sp>
    </p:spTree>
    <p:extLst>
      <p:ext uri="{BB962C8B-B14F-4D97-AF65-F5344CB8AC3E}">
        <p14:creationId xmlns:p14="http://schemas.microsoft.com/office/powerpoint/2010/main" val="2896357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180950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104050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27</a:t>
            </a:fld>
            <a:endParaRPr lang="en-US"/>
          </a:p>
        </p:txBody>
      </p:sp>
    </p:spTree>
    <p:extLst>
      <p:ext uri="{BB962C8B-B14F-4D97-AF65-F5344CB8AC3E}">
        <p14:creationId xmlns:p14="http://schemas.microsoft.com/office/powerpoint/2010/main" val="1322302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Cf. Microsoft Doc </a:t>
            </a:r>
            <a:r>
              <a:rPr lang="en-US" dirty="0">
                <a:sym typeface="Wingdings" panose="05000000000000000000" pitchFamily="2" charset="2"/>
              </a:rPr>
              <a:t> Actions: </a:t>
            </a:r>
            <a:r>
              <a:rPr lang="en-US" dirty="0">
                <a:hlinkClick r:id="rId3"/>
              </a:rPr>
              <a:t>Action&lt;T&gt; Delegate (System) | Microsoft Learn</a:t>
            </a:r>
            <a:endParaRPr lang="en-US" dirty="0"/>
          </a:p>
          <a:p>
            <a:r>
              <a:rPr lang="fr-FR" dirty="0"/>
              <a:t>	          </a:t>
            </a:r>
            <a:r>
              <a:rPr lang="fr-FR" dirty="0" err="1"/>
              <a:t>Func</a:t>
            </a:r>
            <a:r>
              <a:rPr lang="fr-FR" dirty="0"/>
              <a:t> : </a:t>
            </a:r>
            <a:r>
              <a:rPr lang="nn-NO" dirty="0">
                <a:hlinkClick r:id="rId4"/>
              </a:rPr>
              <a:t>Func&lt;T,TResult&gt; Delegate (System) | Microsoft Learn</a:t>
            </a:r>
            <a:endParaRPr lang="fr-FR" dirty="0"/>
          </a:p>
          <a:p>
            <a:r>
              <a:rPr lang="fr-FR" dirty="0"/>
              <a:t>Un </a:t>
            </a:r>
            <a:r>
              <a:rPr lang="fr-FR" dirty="0" err="1"/>
              <a:t>delegate</a:t>
            </a:r>
            <a:r>
              <a:rPr lang="fr-FR" dirty="0"/>
              <a:t> est un type référence qui peut être utilisé pour encapsuler une méthode anonyme ou nommée. Les délégués sont comparables aux pointeurs fonction en C++, mais ils offrent l’avantage d’être sûrs et de type sécurisé.</a:t>
            </a:r>
          </a:p>
          <a:p>
            <a:r>
              <a:rPr lang="fr-FR" dirty="0"/>
              <a:t>Une interface peut être membre d’un espace de noms ou d’une classe, et peut contenir les signatures des membres suivants :</a:t>
            </a:r>
          </a:p>
          <a:p>
            <a:r>
              <a:rPr lang="fr-FR" dirty="0"/>
              <a:t>Méthodes</a:t>
            </a:r>
          </a:p>
          <a:p>
            <a:r>
              <a:rPr lang="fr-FR" dirty="0"/>
              <a:t>Propriétés</a:t>
            </a:r>
          </a:p>
          <a:p>
            <a:r>
              <a:rPr lang="fr-FR" dirty="0"/>
              <a:t>Indexeurs</a:t>
            </a:r>
          </a:p>
          <a:p>
            <a:r>
              <a:rPr lang="fr-FR" dirty="0"/>
              <a:t>Événements</a:t>
            </a:r>
          </a:p>
          <a:p>
            <a:r>
              <a:rPr lang="fr-FR" sz="1200" b="0" i="0" kern="1200" dirty="0">
                <a:solidFill>
                  <a:schemeClr val="tx1"/>
                </a:solidFill>
                <a:effectLst/>
                <a:latin typeface="+mn-lt"/>
                <a:ea typeface="+mn-ea"/>
                <a:cs typeface="+mn-cs"/>
              </a:rPr>
              <a:t>Le type </a:t>
            </a:r>
            <a:r>
              <a:rPr lang="fr-FR" sz="1200" b="0" i="0" kern="1200" dirty="0" err="1">
                <a:solidFill>
                  <a:schemeClr val="tx1"/>
                </a:solidFill>
                <a:effectLst/>
                <a:latin typeface="+mn-lt"/>
                <a:ea typeface="+mn-ea"/>
                <a:cs typeface="+mn-cs"/>
              </a:rPr>
              <a:t>dynamic</a:t>
            </a:r>
            <a:r>
              <a:rPr lang="fr-FR" sz="1200" b="0" i="0" kern="1200" dirty="0">
                <a:solidFill>
                  <a:schemeClr val="tx1"/>
                </a:solidFill>
                <a:effectLst/>
                <a:latin typeface="+mn-lt"/>
                <a:ea typeface="+mn-ea"/>
                <a:cs typeface="+mn-cs"/>
              </a:rPr>
              <a:t> permet aux opérations dans lesquelles il se produit de contourner la vérification de type au moment de la compilation. Au lieu de cela, ces opérations sont résolues au moment de l’exécution</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834812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137287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kern="1200">
                <a:solidFill>
                  <a:schemeClr val="tx1"/>
                </a:solidFill>
                <a:effectLst/>
                <a:latin typeface="+mn-lt"/>
                <a:ea typeface="+mn-ea"/>
                <a:cs typeface="+mn-cs"/>
              </a:rPr>
              <a:t>Variable </a:t>
            </a:r>
            <a:r>
              <a:rPr lang="fr-FR" sz="1200" b="0" i="0" kern="1200" err="1">
                <a:solidFill>
                  <a:schemeClr val="tx1"/>
                </a:solidFill>
                <a:effectLst/>
                <a:latin typeface="+mn-lt"/>
                <a:ea typeface="+mn-ea"/>
                <a:cs typeface="+mn-cs"/>
              </a:rPr>
              <a:t>declaration</a:t>
            </a:r>
            <a:r>
              <a:rPr lang="fr-FR" sz="1200" b="0" i="0" kern="1200">
                <a:solidFill>
                  <a:schemeClr val="tx1"/>
                </a:solidFill>
                <a:effectLst/>
                <a:latin typeface="+mn-lt"/>
                <a:ea typeface="+mn-ea"/>
                <a:cs typeface="+mn-cs"/>
              </a:rPr>
              <a:t>, assignation</a:t>
            </a:r>
          </a:p>
          <a:p>
            <a:pPr fontAlgn="base"/>
            <a:r>
              <a:rPr lang="fr-FR" sz="1200" b="0" i="0" kern="1200">
                <a:solidFill>
                  <a:schemeClr val="tx1"/>
                </a:solidFill>
                <a:effectLst/>
                <a:latin typeface="+mn-lt"/>
                <a:ea typeface="+mn-ea"/>
                <a:cs typeface="+mn-cs"/>
              </a:rPr>
              <a:t>Instance </a:t>
            </a:r>
            <a:r>
              <a:rPr lang="fr-FR" sz="1200" b="0" i="0" kern="1200" err="1">
                <a:solidFill>
                  <a:schemeClr val="tx1"/>
                </a:solidFill>
                <a:effectLst/>
                <a:latin typeface="+mn-lt"/>
                <a:ea typeface="+mn-ea"/>
                <a:cs typeface="+mn-cs"/>
              </a:rPr>
              <a:t>method</a:t>
            </a:r>
            <a:r>
              <a:rPr lang="fr-FR" sz="1200" b="0" i="0" kern="1200">
                <a:solidFill>
                  <a:schemeClr val="tx1"/>
                </a:solidFill>
                <a:effectLst/>
                <a:latin typeface="+mn-lt"/>
                <a:ea typeface="+mn-ea"/>
                <a:cs typeface="+mn-cs"/>
              </a:rPr>
              <a:t> </a:t>
            </a:r>
            <a:r>
              <a:rPr lang="fr-FR" sz="1200" b="0" i="0" kern="1200" err="1">
                <a:solidFill>
                  <a:schemeClr val="tx1"/>
                </a:solidFill>
                <a:effectLst/>
                <a:latin typeface="+mn-lt"/>
                <a:ea typeface="+mn-ea"/>
                <a:cs typeface="+mn-cs"/>
              </a:rPr>
              <a:t>calling</a:t>
            </a:r>
            <a:endParaRPr lang="fr-FR" sz="1200" b="0" i="0" kern="1200">
              <a:solidFill>
                <a:schemeClr val="tx1"/>
              </a:solidFill>
              <a:effectLst/>
              <a:latin typeface="+mn-lt"/>
              <a:ea typeface="+mn-ea"/>
              <a:cs typeface="+mn-cs"/>
            </a:endParaRPr>
          </a:p>
          <a:p>
            <a:pPr fontAlgn="base"/>
            <a:r>
              <a:rPr lang="fr-FR" sz="1200" b="0" i="0" kern="1200">
                <a:solidFill>
                  <a:schemeClr val="tx1"/>
                </a:solidFill>
                <a:effectLst/>
                <a:latin typeface="+mn-lt"/>
                <a:ea typeface="+mn-ea"/>
                <a:cs typeface="+mn-cs"/>
              </a:rPr>
              <a:t>Object instance </a:t>
            </a:r>
            <a:r>
              <a:rPr lang="fr-FR" sz="1200" b="0" i="0" kern="1200" err="1">
                <a:solidFill>
                  <a:schemeClr val="tx1"/>
                </a:solidFill>
                <a:effectLst/>
                <a:latin typeface="+mn-lt"/>
                <a:ea typeface="+mn-ea"/>
                <a:cs typeface="+mn-cs"/>
              </a:rPr>
              <a:t>creation</a:t>
            </a:r>
            <a:r>
              <a:rPr lang="fr-FR" sz="1200" b="0" i="0" kern="1200">
                <a:solidFill>
                  <a:schemeClr val="tx1"/>
                </a:solidFill>
                <a:effectLst/>
                <a:latin typeface="+mn-lt"/>
                <a:ea typeface="+mn-ea"/>
                <a:cs typeface="+mn-cs"/>
              </a:rPr>
              <a:t>, </a:t>
            </a:r>
            <a:r>
              <a:rPr lang="fr-FR" sz="1200" b="0" i="0" kern="1200" err="1">
                <a:solidFill>
                  <a:schemeClr val="tx1"/>
                </a:solidFill>
                <a:effectLst/>
                <a:latin typeface="+mn-lt"/>
                <a:ea typeface="+mn-ea"/>
                <a:cs typeface="+mn-cs"/>
              </a:rPr>
              <a:t>member</a:t>
            </a:r>
            <a:r>
              <a:rPr lang="fr-FR" sz="1200" b="0" i="0" kern="1200">
                <a:solidFill>
                  <a:schemeClr val="tx1"/>
                </a:solidFill>
                <a:effectLst/>
                <a:latin typeface="+mn-lt"/>
                <a:ea typeface="+mn-ea"/>
                <a:cs typeface="+mn-cs"/>
              </a:rPr>
              <a:t> </a:t>
            </a:r>
            <a:r>
              <a:rPr lang="fr-FR" sz="1200" b="0" i="0" kern="1200" err="1">
                <a:solidFill>
                  <a:schemeClr val="tx1"/>
                </a:solidFill>
                <a:effectLst/>
                <a:latin typeface="+mn-lt"/>
                <a:ea typeface="+mn-ea"/>
                <a:cs typeface="+mn-cs"/>
              </a:rPr>
              <a:t>func</a:t>
            </a:r>
            <a:endParaRPr lang="fr-FR" sz="1200" b="0" i="0" kern="1200">
              <a:solidFill>
                <a:schemeClr val="tx1"/>
              </a:solidFill>
              <a:effectLst/>
              <a:latin typeface="+mn-lt"/>
              <a:ea typeface="+mn-ea"/>
              <a:cs typeface="+mn-cs"/>
            </a:endParaRPr>
          </a:p>
          <a:p>
            <a:pPr fontAlgn="base"/>
            <a:endParaRPr lang="fr-FR" sz="1200" b="0" i="0" kern="1200">
              <a:solidFill>
                <a:schemeClr val="tx1"/>
              </a:solidFill>
              <a:effectLst/>
              <a:latin typeface="+mn-lt"/>
              <a:ea typeface="+mn-ea"/>
              <a:cs typeface="+mn-cs"/>
            </a:endParaRPr>
          </a:p>
          <a:p>
            <a:pPr fontAlgn="base"/>
            <a:r>
              <a:rPr lang="fr-FR" sz="1200" b="0" i="0" kern="1200" err="1">
                <a:solidFill>
                  <a:schemeClr val="tx1"/>
                </a:solidFill>
                <a:effectLst/>
                <a:latin typeface="+mn-lt"/>
                <a:ea typeface="+mn-ea"/>
                <a:cs typeface="+mn-cs"/>
              </a:rPr>
              <a:t>Executing</a:t>
            </a:r>
            <a:r>
              <a:rPr lang="fr-FR" sz="1200" b="0" i="0" kern="1200">
                <a:solidFill>
                  <a:schemeClr val="tx1"/>
                </a:solidFill>
                <a:effectLst/>
                <a:latin typeface="+mn-lt"/>
                <a:ea typeface="+mn-ea"/>
                <a:cs typeface="+mn-cs"/>
              </a:rPr>
              <a:t> if </a:t>
            </a:r>
            <a:r>
              <a:rPr lang="fr-FR" sz="1200" b="0" i="0" kern="1200" err="1">
                <a:solidFill>
                  <a:schemeClr val="tx1"/>
                </a:solidFill>
                <a:effectLst/>
                <a:latin typeface="+mn-lt"/>
                <a:ea typeface="+mn-ea"/>
                <a:cs typeface="+mn-cs"/>
              </a:rPr>
              <a:t>statement</a:t>
            </a:r>
            <a:endParaRPr lang="fr-FR" sz="1200" b="0" i="0" kern="1200">
              <a:solidFill>
                <a:schemeClr val="tx1"/>
              </a:solidFill>
              <a:effectLst/>
              <a:latin typeface="+mn-lt"/>
              <a:ea typeface="+mn-ea"/>
              <a:cs typeface="+mn-cs"/>
            </a:endParaRPr>
          </a:p>
          <a:p>
            <a:pPr fontAlgn="base"/>
            <a:endParaRPr lang="fr-FR" sz="1200" b="0" i="0" kern="1200">
              <a:solidFill>
                <a:schemeClr val="tx1"/>
              </a:solidFill>
              <a:effectLst/>
              <a:latin typeface="+mn-lt"/>
              <a:ea typeface="+mn-ea"/>
              <a:cs typeface="+mn-cs"/>
            </a:endParaRPr>
          </a:p>
          <a:p>
            <a:pPr fontAlgn="base"/>
            <a:r>
              <a:rPr lang="fr-FR" sz="1200" b="0" i="0" kern="1200">
                <a:solidFill>
                  <a:schemeClr val="tx1"/>
                </a:solidFill>
                <a:effectLst/>
                <a:latin typeface="+mn-lt"/>
                <a:ea typeface="+mn-ea"/>
                <a:cs typeface="+mn-cs"/>
              </a:rPr>
              <a:t>Talk about </a:t>
            </a:r>
            <a:r>
              <a:rPr lang="fr-FR" sz="1200" b="0" i="0" kern="1200" err="1">
                <a:solidFill>
                  <a:schemeClr val="tx1"/>
                </a:solidFill>
                <a:effectLst/>
                <a:latin typeface="+mn-lt"/>
                <a:ea typeface="+mn-ea"/>
                <a:cs typeface="+mn-cs"/>
              </a:rPr>
              <a:t>method</a:t>
            </a:r>
            <a:r>
              <a:rPr lang="fr-FR" sz="1200" b="0" i="0" kern="1200">
                <a:solidFill>
                  <a:schemeClr val="tx1"/>
                </a:solidFill>
                <a:effectLst/>
                <a:latin typeface="+mn-lt"/>
                <a:ea typeface="+mn-ea"/>
                <a:cs typeface="+mn-cs"/>
              </a:rPr>
              <a:t> scope</a:t>
            </a:r>
          </a:p>
        </p:txBody>
      </p:sp>
      <p:sp>
        <p:nvSpPr>
          <p:cNvPr id="4" name="Slide Number Placeholder 3"/>
          <p:cNvSpPr>
            <a:spLocks noGrp="1"/>
          </p:cNvSpPr>
          <p:nvPr>
            <p:ph type="sldNum" sz="quarter" idx="10"/>
          </p:nvPr>
        </p:nvSpPr>
        <p:spPr/>
        <p:txBody>
          <a:bodyPr/>
          <a:lstStyle/>
          <a:p>
            <a:fld id="{83F17A60-5211-564C-AE51-C5EE6D827C53}" type="slidenum">
              <a:rPr lang="en-US" smtClean="0"/>
              <a:t>4</a:t>
            </a:fld>
            <a:endParaRPr lang="en-US"/>
          </a:p>
        </p:txBody>
      </p:sp>
    </p:spTree>
    <p:extLst>
      <p:ext uri="{BB962C8B-B14F-4D97-AF65-F5344CB8AC3E}">
        <p14:creationId xmlns:p14="http://schemas.microsoft.com/office/powerpoint/2010/main" val="1117977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a:solidFill>
                  <a:srgbClr val="374151"/>
                </a:solidFill>
                <a:effectLst/>
                <a:latin typeface="Söhne"/>
              </a:rPr>
              <a:t>In this example, the first if statement checks if age is greater than or equal to 18. If the condition is true, the code block inside the if statement will be executed (</a:t>
            </a:r>
            <a:r>
              <a:rPr lang="en-US" b="0" i="0" err="1">
                <a:solidFill>
                  <a:srgbClr val="374151"/>
                </a:solidFill>
                <a:effectLst/>
                <a:latin typeface="Söhne"/>
              </a:rPr>
              <a:t>Console.WriteLine</a:t>
            </a:r>
            <a:r>
              <a:rPr lang="en-US" b="0" i="0">
                <a:solidFill>
                  <a:srgbClr val="374151"/>
                </a:solidFill>
                <a:effectLst/>
                <a:latin typeface="Söhne"/>
              </a:rPr>
              <a:t>("You are an adult");).</a:t>
            </a:r>
          </a:p>
          <a:p>
            <a:pPr algn="l"/>
            <a:r>
              <a:rPr lang="en-US" b="0" i="0">
                <a:solidFill>
                  <a:srgbClr val="374151"/>
                </a:solidFill>
                <a:effectLst/>
                <a:latin typeface="Söhne"/>
              </a:rPr>
              <a:t>If the condition is false, the second if statement checks if age is greater than or equal to 13. If the condition is true, the code block inside the second if statement will be executed (</a:t>
            </a:r>
            <a:r>
              <a:rPr lang="en-US" b="0" i="0" err="1">
                <a:solidFill>
                  <a:srgbClr val="374151"/>
                </a:solidFill>
                <a:effectLst/>
                <a:latin typeface="Söhne"/>
              </a:rPr>
              <a:t>Console.WriteLine</a:t>
            </a:r>
            <a:r>
              <a:rPr lang="en-US" b="0" i="0">
                <a:solidFill>
                  <a:srgbClr val="374151"/>
                </a:solidFill>
                <a:effectLst/>
                <a:latin typeface="Söhne"/>
              </a:rPr>
              <a:t>("You are a teenager");).</a:t>
            </a:r>
          </a:p>
          <a:p>
            <a:pPr algn="l"/>
            <a:r>
              <a:rPr lang="en-US" b="0" i="0">
                <a:solidFill>
                  <a:srgbClr val="374151"/>
                </a:solidFill>
                <a:effectLst/>
                <a:latin typeface="Söhne"/>
              </a:rPr>
              <a:t>If both conditions are false, the code block inside the else statement will be executed (</a:t>
            </a:r>
            <a:r>
              <a:rPr lang="en-US" b="0" i="0" err="1">
                <a:solidFill>
                  <a:srgbClr val="374151"/>
                </a:solidFill>
                <a:effectLst/>
                <a:latin typeface="Söhne"/>
              </a:rPr>
              <a:t>Console.WriteLine</a:t>
            </a:r>
            <a:r>
              <a:rPr lang="en-US" b="0" i="0">
                <a:solidFill>
                  <a:srgbClr val="374151"/>
                </a:solidFill>
                <a:effectLst/>
                <a:latin typeface="Söhne"/>
              </a:rPr>
              <a:t>("You are a child");).</a:t>
            </a:r>
          </a:p>
          <a:p>
            <a:pPr algn="l"/>
            <a:r>
              <a:rPr lang="en-US" b="0" i="0">
                <a:solidFill>
                  <a:srgbClr val="374151"/>
                </a:solidFill>
                <a:effectLst/>
                <a:latin typeface="Söhne"/>
              </a:rPr>
              <a:t>Note that the order of the if-else statements matters. The first condition that is true will cause its corresponding code block to be executed, and the remaining conditions will be skipped.</a:t>
            </a:r>
          </a:p>
          <a:p>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1635784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In this example, the expression being evaluated is the variable </a:t>
            </a:r>
            <a:r>
              <a:rPr lang="en-US" b="0" i="0" dirty="0" err="1">
                <a:solidFill>
                  <a:srgbClr val="374151"/>
                </a:solidFill>
                <a:effectLst/>
                <a:latin typeface="Söhne"/>
              </a:rPr>
              <a:t>dayOfWeek</a:t>
            </a:r>
            <a:r>
              <a:rPr lang="en-US" b="0" i="0" dirty="0">
                <a:solidFill>
                  <a:srgbClr val="374151"/>
                </a:solidFill>
                <a:effectLst/>
                <a:latin typeface="Söhne"/>
              </a:rPr>
              <a:t>. The case statements specify the values that the expression might have, and the code block following each case statement is executed if the expression matches the specified value.</a:t>
            </a:r>
          </a:p>
          <a:p>
            <a:pPr algn="l"/>
            <a:r>
              <a:rPr lang="en-US" b="0" i="0" dirty="0">
                <a:solidFill>
                  <a:srgbClr val="374151"/>
                </a:solidFill>
                <a:effectLst/>
                <a:latin typeface="Söhne"/>
              </a:rPr>
              <a:t>If none of the case statements match the value of the expression, the code block following the default statement is executed.</a:t>
            </a:r>
          </a:p>
          <a:p>
            <a:pPr algn="l"/>
            <a:r>
              <a:rPr lang="en-US" b="0" i="0" dirty="0">
                <a:solidFill>
                  <a:srgbClr val="374151"/>
                </a:solidFill>
                <a:effectLst/>
                <a:latin typeface="Söhne"/>
              </a:rPr>
              <a:t>In this case, since </a:t>
            </a:r>
            <a:r>
              <a:rPr lang="en-US" b="0" i="0" dirty="0" err="1">
                <a:solidFill>
                  <a:srgbClr val="374151"/>
                </a:solidFill>
                <a:effectLst/>
                <a:latin typeface="Söhne"/>
              </a:rPr>
              <a:t>dayOfWeek</a:t>
            </a:r>
            <a:r>
              <a:rPr lang="en-US" b="0" i="0" dirty="0">
                <a:solidFill>
                  <a:srgbClr val="374151"/>
                </a:solidFill>
                <a:effectLst/>
                <a:latin typeface="Söhne"/>
              </a:rPr>
              <a:t> is equal to 3, the output of this code will be "Wednesday".</a:t>
            </a:r>
          </a:p>
          <a:p>
            <a:pPr algn="l"/>
            <a:r>
              <a:rPr lang="en-US" b="0" i="0" dirty="0">
                <a:solidFill>
                  <a:srgbClr val="374151"/>
                </a:solidFill>
                <a:effectLst/>
                <a:latin typeface="Söhne"/>
              </a:rPr>
              <a:t>Note that each case statement must be followed by a break statement to prevent the code from falling through to the next case. If you want to execute the code for multiple case statements, you can use the </a:t>
            </a:r>
            <a:r>
              <a:rPr lang="en-US" b="0" i="0" dirty="0" err="1">
                <a:solidFill>
                  <a:srgbClr val="374151"/>
                </a:solidFill>
                <a:effectLst/>
                <a:latin typeface="Söhne"/>
              </a:rPr>
              <a:t>goto</a:t>
            </a:r>
            <a:r>
              <a:rPr lang="en-US" b="0" i="0" dirty="0">
                <a:solidFill>
                  <a:srgbClr val="374151"/>
                </a:solidFill>
                <a:effectLst/>
                <a:latin typeface="Söhne"/>
              </a:rPr>
              <a:t> case statement.</a:t>
            </a:r>
          </a:p>
          <a:p>
            <a:endParaRPr lang="fr-FR" dirty="0"/>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341386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a:solidFill>
                  <a:srgbClr val="374151"/>
                </a:solidFill>
                <a:effectLst/>
                <a:latin typeface="Söhne"/>
              </a:rPr>
              <a:t>In this example, the loop will iterate 10 times because the condition </a:t>
            </a:r>
            <a:r>
              <a:rPr lang="en-US" err="1"/>
              <a:t>i</a:t>
            </a:r>
            <a:r>
              <a:rPr lang="en-US"/>
              <a:t> &lt; 10</a:t>
            </a:r>
            <a:r>
              <a:rPr lang="en-US" b="0" i="0">
                <a:solidFill>
                  <a:srgbClr val="374151"/>
                </a:solidFill>
                <a:effectLst/>
                <a:latin typeface="Söhne"/>
              </a:rPr>
              <a:t> will be true for the values of </a:t>
            </a:r>
            <a:r>
              <a:rPr lang="en-US" err="1"/>
              <a:t>i</a:t>
            </a:r>
            <a:r>
              <a:rPr lang="en-US" b="0" i="0">
                <a:solidFill>
                  <a:srgbClr val="374151"/>
                </a:solidFill>
                <a:effectLst/>
                <a:latin typeface="Söhne"/>
              </a:rPr>
              <a:t> from 0 to 9. The output of this code will be the numbers 0 to 9.</a:t>
            </a:r>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282334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a:solidFill>
                  <a:srgbClr val="374151"/>
                </a:solidFill>
                <a:effectLst/>
                <a:latin typeface="Söhne"/>
              </a:rPr>
              <a:t>In this example, the loop will iterate 10 times because the condition </a:t>
            </a:r>
            <a:r>
              <a:rPr lang="en-US" err="1"/>
              <a:t>i</a:t>
            </a:r>
            <a:r>
              <a:rPr lang="en-US"/>
              <a:t> &lt; 10</a:t>
            </a:r>
            <a:r>
              <a:rPr lang="en-US" b="0" i="0">
                <a:solidFill>
                  <a:srgbClr val="374151"/>
                </a:solidFill>
                <a:effectLst/>
                <a:latin typeface="Söhne"/>
              </a:rPr>
              <a:t> will be true for the values of </a:t>
            </a:r>
            <a:r>
              <a:rPr lang="en-US" err="1"/>
              <a:t>i</a:t>
            </a:r>
            <a:r>
              <a:rPr lang="en-US" b="0" i="0">
                <a:solidFill>
                  <a:srgbClr val="374151"/>
                </a:solidFill>
                <a:effectLst/>
                <a:latin typeface="Söhne"/>
              </a:rPr>
              <a:t> from 0 to 9. The output of this code will be the numbers 0 to 9.</a:t>
            </a:r>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3665959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a:solidFill>
                  <a:srgbClr val="374151"/>
                </a:solidFill>
                <a:effectLst/>
                <a:latin typeface="Söhne"/>
              </a:rPr>
              <a:t>In this example, the loop will iterate 10 times because the condition </a:t>
            </a:r>
            <a:r>
              <a:rPr lang="en-US" err="1"/>
              <a:t>i</a:t>
            </a:r>
            <a:r>
              <a:rPr lang="en-US"/>
              <a:t> &lt; 10</a:t>
            </a:r>
            <a:r>
              <a:rPr lang="en-US" b="0" i="0">
                <a:solidFill>
                  <a:srgbClr val="374151"/>
                </a:solidFill>
                <a:effectLst/>
                <a:latin typeface="Söhne"/>
              </a:rPr>
              <a:t> will be true for the values of </a:t>
            </a:r>
            <a:r>
              <a:rPr lang="en-US" err="1"/>
              <a:t>i</a:t>
            </a:r>
            <a:r>
              <a:rPr lang="en-US" b="0" i="0">
                <a:solidFill>
                  <a:srgbClr val="374151"/>
                </a:solidFill>
                <a:effectLst/>
                <a:latin typeface="Söhne"/>
              </a:rPr>
              <a:t> from 0 to 9. The output of this code will be the numbers 0 to 9.</a:t>
            </a:r>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4210339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374151"/>
                </a:solidFill>
                <a:effectLst/>
                <a:latin typeface="Söhne"/>
              </a:rPr>
              <a:t>In this example, the loop will iterate over each element in the </a:t>
            </a:r>
            <a:r>
              <a:rPr lang="en-US" b="0" i="0" dirty="0" err="1">
                <a:solidFill>
                  <a:srgbClr val="374151"/>
                </a:solidFill>
                <a:effectLst/>
                <a:latin typeface="Söhne"/>
              </a:rPr>
              <a:t>myArray</a:t>
            </a:r>
            <a:r>
              <a:rPr lang="en-US" b="0" i="0" dirty="0">
                <a:solidFill>
                  <a:srgbClr val="374151"/>
                </a:solidFill>
                <a:effectLst/>
                <a:latin typeface="Söhne"/>
              </a:rPr>
              <a:t> array, and the fruit variable will represent each string in turn. The loop body simply prints out the value of the fruit variable.</a:t>
            </a:r>
          </a:p>
          <a:p>
            <a:pPr algn="l"/>
            <a:r>
              <a:rPr lang="en-US" b="0" i="0" dirty="0">
                <a:solidFill>
                  <a:srgbClr val="374151"/>
                </a:solidFill>
                <a:effectLst/>
                <a:latin typeface="Söhne"/>
              </a:rPr>
              <a:t>The foreach loop can be used with any collection that implements the </a:t>
            </a:r>
            <a:r>
              <a:rPr lang="en-US" b="1" i="0" dirty="0" err="1">
                <a:solidFill>
                  <a:srgbClr val="0070C0"/>
                </a:solidFill>
                <a:effectLst/>
                <a:latin typeface="Söhne"/>
              </a:rPr>
              <a:t>IEnumerable</a:t>
            </a:r>
            <a:r>
              <a:rPr lang="en-US" b="0" i="0" dirty="0">
                <a:solidFill>
                  <a:srgbClr val="374151"/>
                </a:solidFill>
                <a:effectLst/>
                <a:latin typeface="Söhne"/>
              </a:rPr>
              <a:t> interface, which includes arrays, lists, and many other collection types in C#.</a:t>
            </a:r>
          </a:p>
          <a:p>
            <a:endParaRPr lang="fr-FR" dirty="0"/>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9583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a:solidFill>
                  <a:srgbClr val="374151"/>
                </a:solidFill>
                <a:effectLst/>
                <a:latin typeface="Söhne"/>
              </a:rPr>
              <a:t>In this example, the </a:t>
            </a:r>
            <a:r>
              <a:rPr lang="en-US"/>
              <a:t>for</a:t>
            </a:r>
            <a:r>
              <a:rPr lang="en-US" b="0" i="0">
                <a:solidFill>
                  <a:srgbClr val="374151"/>
                </a:solidFill>
                <a:effectLst/>
                <a:latin typeface="Söhne"/>
              </a:rPr>
              <a:t> loop will iterate from 0 to 9, but when </a:t>
            </a:r>
            <a:r>
              <a:rPr lang="en-US" err="1"/>
              <a:t>i</a:t>
            </a:r>
            <a:r>
              <a:rPr lang="en-US" b="0" i="0">
                <a:solidFill>
                  <a:srgbClr val="374151"/>
                </a:solidFill>
                <a:effectLst/>
                <a:latin typeface="Söhne"/>
              </a:rPr>
              <a:t> equals 5, the </a:t>
            </a:r>
            <a:r>
              <a:rPr lang="en-US"/>
              <a:t>break</a:t>
            </a:r>
            <a:r>
              <a:rPr lang="en-US" b="0" i="0">
                <a:solidFill>
                  <a:srgbClr val="374151"/>
                </a:solidFill>
                <a:effectLst/>
                <a:latin typeface="Söhne"/>
              </a:rPr>
              <a:t> statement will be executed and the loop will immediately terminate. </a:t>
            </a:r>
          </a:p>
          <a:p>
            <a:endParaRPr lang="en-US" b="0" i="0">
              <a:solidFill>
                <a:srgbClr val="374151"/>
              </a:solidFill>
              <a:effectLst/>
              <a:latin typeface="Söhne"/>
            </a:endParaRPr>
          </a:p>
          <a:p>
            <a:r>
              <a:rPr lang="en-US" b="0" i="0">
                <a:solidFill>
                  <a:srgbClr val="374151"/>
                </a:solidFill>
                <a:effectLst/>
                <a:latin typeface="Söhne"/>
              </a:rPr>
              <a:t>In this example, when </a:t>
            </a:r>
            <a:r>
              <a:rPr lang="en-US" err="1"/>
              <a:t>i</a:t>
            </a:r>
            <a:r>
              <a:rPr lang="en-US" b="0" i="0">
                <a:solidFill>
                  <a:srgbClr val="374151"/>
                </a:solidFill>
                <a:effectLst/>
                <a:latin typeface="Söhne"/>
              </a:rPr>
              <a:t> equals 5, the </a:t>
            </a:r>
            <a:r>
              <a:rPr lang="en-US"/>
              <a:t>continue</a:t>
            </a:r>
            <a:r>
              <a:rPr lang="en-US" b="0" i="0">
                <a:solidFill>
                  <a:srgbClr val="374151"/>
                </a:solidFill>
                <a:effectLst/>
                <a:latin typeface="Söhne"/>
              </a:rPr>
              <a:t> statement will be executed and the loop will immediately move on to the next iteration, skipping over the code that comes after it. </a:t>
            </a:r>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1674304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code</a:t>
            </a:r>
          </a:p>
          <a:p>
            <a:endParaRPr lang="en-US" dirty="0"/>
          </a:p>
          <a:p>
            <a:endParaRPr lang="en-US" dirty="0"/>
          </a:p>
          <a:p>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b = </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args.Length</a:t>
            </a:r>
            <a:r>
              <a:rPr lang="en-US" sz="1800" dirty="0">
                <a:solidFill>
                  <a:srgbClr val="000000"/>
                </a:solidFill>
                <a:latin typeface="Cascadia Mono" panose="020B0609020000020004" pitchFamily="49" charset="0"/>
              </a:rPr>
              <a:t> == 9)</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(b)</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"true"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FF"/>
                </a:solidFill>
                <a:latin typeface="Cascadia Mono" panose="020B0609020000020004" pitchFamily="49" charset="0"/>
              </a:rPr>
              <a:t>else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"false"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args.Length</a:t>
            </a:r>
            <a:r>
              <a:rPr lang="en-US" sz="1800" dirty="0">
                <a:solidFill>
                  <a:srgbClr val="000000"/>
                </a:solidFill>
                <a:latin typeface="Cascadia Mono" panose="020B0609020000020004" pitchFamily="49" charset="0"/>
              </a:rPr>
              <a:t> == 9)</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(b)</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"true"</a:t>
            </a:r>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else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"false"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args.Length</a:t>
            </a:r>
            <a:r>
              <a:rPr lang="en-US" sz="1800" dirty="0">
                <a:solidFill>
                  <a:srgbClr val="000000"/>
                </a:solidFill>
                <a:latin typeface="Cascadia Mono" panose="020B0609020000020004" pitchFamily="49" charset="0"/>
              </a:rPr>
              <a:t> == 9)</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(b)</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"true"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else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"false"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39</a:t>
            </a:fld>
            <a:endParaRPr lang="en-US"/>
          </a:p>
        </p:txBody>
      </p:sp>
    </p:spTree>
    <p:extLst>
      <p:ext uri="{BB962C8B-B14F-4D97-AF65-F5344CB8AC3E}">
        <p14:creationId xmlns:p14="http://schemas.microsoft.com/office/powerpoint/2010/main" val="1449776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4067559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46</a:t>
            </a:fld>
            <a:endParaRPr lang="en-US"/>
          </a:p>
        </p:txBody>
      </p:sp>
    </p:spTree>
    <p:extLst>
      <p:ext uri="{BB962C8B-B14F-4D97-AF65-F5344CB8AC3E}">
        <p14:creationId xmlns:p14="http://schemas.microsoft.com/office/powerpoint/2010/main" val="211697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Naming conventions / Coding guidelines</a:t>
            </a:r>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5</a:t>
            </a:fld>
            <a:endParaRPr lang="en-US"/>
          </a:p>
        </p:txBody>
      </p:sp>
    </p:spTree>
    <p:extLst>
      <p:ext uri="{BB962C8B-B14F-4D97-AF65-F5344CB8AC3E}">
        <p14:creationId xmlns:p14="http://schemas.microsoft.com/office/powerpoint/2010/main" val="3828335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3924476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Immutable: data where values can’t be changed</a:t>
            </a:r>
          </a:p>
          <a:p>
            <a:endParaRPr lang="en-US" noProof="0"/>
          </a:p>
          <a:p>
            <a:r>
              <a:rPr lang="en-US" err="1"/>
              <a:t>Exercice</a:t>
            </a:r>
            <a:r>
              <a:rPr lang="en-US"/>
              <a:t>.</a:t>
            </a:r>
            <a:r>
              <a:rPr lang="en-US" baseline="0"/>
              <a:t> Create a Coordinate struct, with methods:</a:t>
            </a:r>
          </a:p>
        </p:txBody>
      </p:sp>
      <p:sp>
        <p:nvSpPr>
          <p:cNvPr id="4" name="Slide Number Placeholder 3"/>
          <p:cNvSpPr>
            <a:spLocks noGrp="1"/>
          </p:cNvSpPr>
          <p:nvPr>
            <p:ph type="sldNum" sz="quarter" idx="10"/>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2106646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3577246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51</a:t>
            </a:fld>
            <a:endParaRPr lang="en-US"/>
          </a:p>
        </p:txBody>
      </p:sp>
    </p:spTree>
    <p:extLst>
      <p:ext uri="{BB962C8B-B14F-4D97-AF65-F5344CB8AC3E}">
        <p14:creationId xmlns:p14="http://schemas.microsoft.com/office/powerpoint/2010/main" val="1889022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Recommandation</a:t>
            </a:r>
            <a:r>
              <a:rPr lang="en-US" dirty="0"/>
              <a:t>:</a:t>
            </a:r>
          </a:p>
          <a:p>
            <a:r>
              <a:rPr lang="en-US" dirty="0"/>
              <a:t> - use exception “shielding” between tiers (do not say to much of your internal implementation). Ensure that stack trace won’t be display to the end-user.</a:t>
            </a:r>
          </a:p>
          <a:p>
            <a:r>
              <a:rPr lang="en-US" dirty="0"/>
              <a:t> - order your Exception from the more specific to the less specific (Exception) from top to bottom.</a:t>
            </a:r>
          </a:p>
          <a:p>
            <a:r>
              <a:rPr lang="en-US" dirty="0"/>
              <a:t> - handle and rethrow  original exception in a single tier (easier to debug).</a:t>
            </a:r>
          </a:p>
          <a:p>
            <a:r>
              <a:rPr lang="en-US" dirty="0"/>
              <a:t> - add log mechanism in addition to Exception handling. It will help to manage production issues more easily and avoid the “black-box” </a:t>
            </a:r>
            <a:r>
              <a:rPr lang="en-US" dirty="0" err="1"/>
              <a:t>behaviour</a:t>
            </a:r>
            <a:endParaRPr lang="en-US" dirty="0"/>
          </a:p>
          <a:p>
            <a:endParaRPr lang="en-US" dirty="0"/>
          </a:p>
          <a:p>
            <a:r>
              <a:rPr lang="en-US" dirty="0"/>
              <a:t>throw;</a:t>
            </a:r>
            <a:r>
              <a:rPr lang="en-US" b="0" i="0" dirty="0">
                <a:solidFill>
                  <a:srgbClr val="E6E6E6"/>
                </a:solidFill>
                <a:effectLst/>
                <a:latin typeface="Segoe UI" panose="020B0502040204020203" pitchFamily="34" charset="0"/>
              </a:rPr>
              <a:t> preserves the original stack trace of the exception, which is stored in the </a:t>
            </a:r>
            <a:r>
              <a:rPr lang="en-US" b="1" i="0" u="none" strike="noStrike" dirty="0" err="1">
                <a:effectLst/>
                <a:latin typeface="Segoe UI" panose="020B0502040204020203" pitchFamily="34" charset="0"/>
                <a:hlinkClick r:id="rId3"/>
              </a:rPr>
              <a:t>Exception.StackTrace</a:t>
            </a:r>
            <a:r>
              <a:rPr lang="en-US" b="0" i="0" dirty="0">
                <a:solidFill>
                  <a:srgbClr val="E6E6E6"/>
                </a:solidFill>
                <a:effectLst/>
                <a:latin typeface="Segoe UI" panose="020B0502040204020203" pitchFamily="34" charset="0"/>
              </a:rPr>
              <a:t> property. Opposite to that, </a:t>
            </a:r>
            <a:r>
              <a:rPr lang="en-US" dirty="0"/>
              <a:t>throw e;</a:t>
            </a:r>
            <a:r>
              <a:rPr lang="en-US" b="0" i="0" dirty="0">
                <a:solidFill>
                  <a:srgbClr val="E6E6E6"/>
                </a:solidFill>
                <a:effectLst/>
                <a:latin typeface="Segoe UI" panose="020B0502040204020203" pitchFamily="34" charset="0"/>
              </a:rPr>
              <a:t> updates the </a:t>
            </a:r>
            <a:r>
              <a:rPr lang="en-US" b="1" i="0" u="none" strike="noStrike" dirty="0" err="1">
                <a:effectLst/>
                <a:latin typeface="Segoe UI" panose="020B0502040204020203" pitchFamily="34" charset="0"/>
                <a:hlinkClick r:id="rId3"/>
              </a:rPr>
              <a:t>StackTrace</a:t>
            </a:r>
            <a:r>
              <a:rPr lang="en-US" b="0" i="0" dirty="0">
                <a:solidFill>
                  <a:srgbClr val="E6E6E6"/>
                </a:solidFill>
                <a:effectLst/>
                <a:latin typeface="Segoe UI" panose="020B0502040204020203" pitchFamily="34" charset="0"/>
              </a:rPr>
              <a:t> property of </a:t>
            </a:r>
            <a:r>
              <a:rPr lang="en-US" dirty="0"/>
              <a:t>e</a:t>
            </a:r>
            <a:r>
              <a:rPr lang="en-US" b="0" i="0" dirty="0">
                <a:solidFill>
                  <a:srgbClr val="E6E6E6"/>
                </a:solidFill>
                <a:effectLst/>
                <a:latin typeface="Segoe UI" panose="020B0502040204020203" pitchFamily="34" charset="0"/>
              </a:rPr>
              <a:t>.</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52</a:t>
            </a:fld>
            <a:endParaRPr lang="en-US"/>
          </a:p>
        </p:txBody>
      </p:sp>
    </p:spTree>
    <p:extLst>
      <p:ext uri="{BB962C8B-B14F-4D97-AF65-F5344CB8AC3E}">
        <p14:creationId xmlns:p14="http://schemas.microsoft.com/office/powerpoint/2010/main" val="1456888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Exception filters in C# provide a way to catch and handle specific exceptions based on certain conditions. They allow you to specify a Boolean expression that is evaluated when an exception is thrown, and if the expression is </a:t>
            </a:r>
            <a:r>
              <a:rPr lang="en-US"/>
              <a:t>true</a:t>
            </a:r>
            <a:r>
              <a:rPr lang="en-US" b="0" i="0">
                <a:solidFill>
                  <a:srgbClr val="374151"/>
                </a:solidFill>
                <a:effectLst/>
                <a:latin typeface="Söhne"/>
              </a:rPr>
              <a:t>, the catch block is executed.</a:t>
            </a:r>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53</a:t>
            </a:fld>
            <a:endParaRPr lang="en-US"/>
          </a:p>
        </p:txBody>
      </p:sp>
    </p:spTree>
    <p:extLst>
      <p:ext uri="{BB962C8B-B14F-4D97-AF65-F5344CB8AC3E}">
        <p14:creationId xmlns:p14="http://schemas.microsoft.com/office/powerpoint/2010/main" val="3509946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a:t>
            </a:r>
            <a:r>
              <a:rPr lang="en-US" baseline="0"/>
              <a:t> how the exception flow from the demo program </a:t>
            </a:r>
            <a:r>
              <a:rPr lang="en-US" baseline="0" err="1"/>
              <a:t>ExceptionHandling</a:t>
            </a:r>
            <a:r>
              <a:rPr lang="en-US" baseline="0"/>
              <a:t>, compare the </a:t>
            </a:r>
            <a:r>
              <a:rPr lang="en-US" baseline="0" err="1"/>
              <a:t>differents</a:t>
            </a:r>
            <a:r>
              <a:rPr lang="en-US" baseline="0"/>
              <a:t> way to handle exception: throw, throw ex, new exception</a:t>
            </a:r>
          </a:p>
          <a:p>
            <a:r>
              <a:rPr lang="en-US" baseline="0"/>
              <a:t>Look at </a:t>
            </a:r>
            <a:r>
              <a:rPr lang="en-US" baseline="0" err="1"/>
              <a:t>MyException</a:t>
            </a:r>
            <a:r>
              <a:rPr lang="en-US" baseline="0"/>
              <a:t> pattern (constructors)</a:t>
            </a:r>
            <a:endParaRPr lang="en-US"/>
          </a:p>
          <a:p>
            <a:pPr marL="342900" indent="-342900">
              <a:buFont typeface="Arial" panose="020B0604020202020204" pitchFamily="34" charset="0"/>
              <a:buChar char="•"/>
            </a:pPr>
            <a:endParaRPr lang="fr-FR" sz="1200"/>
          </a:p>
        </p:txBody>
      </p:sp>
      <p:sp>
        <p:nvSpPr>
          <p:cNvPr id="4" name="Slide Number Placeholder 3"/>
          <p:cNvSpPr>
            <a:spLocks noGrp="1"/>
          </p:cNvSpPr>
          <p:nvPr>
            <p:ph type="sldNum" sz="quarter" idx="10"/>
          </p:nvPr>
        </p:nvSpPr>
        <p:spPr/>
        <p:txBody>
          <a:bodyPr/>
          <a:lstStyle/>
          <a:p>
            <a:fld id="{83F17A60-5211-564C-AE51-C5EE6D827C53}" type="slidenum">
              <a:rPr lang="en-US" smtClean="0"/>
              <a:t>54</a:t>
            </a:fld>
            <a:endParaRPr lang="en-US"/>
          </a:p>
        </p:txBody>
      </p:sp>
    </p:spTree>
    <p:extLst>
      <p:ext uri="{BB962C8B-B14F-4D97-AF65-F5344CB8AC3E}">
        <p14:creationId xmlns:p14="http://schemas.microsoft.com/office/powerpoint/2010/main" val="454563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Recommandtion</a:t>
            </a:r>
            <a:r>
              <a:rPr lang="en-US"/>
              <a:t>:</a:t>
            </a:r>
          </a:p>
          <a:p>
            <a:r>
              <a:rPr lang="en-US"/>
              <a:t> - use exception “shielding” between tiers (do not say to much of your internal implementation)</a:t>
            </a:r>
          </a:p>
          <a:p>
            <a:r>
              <a:rPr lang="en-US"/>
              <a:t> - handle and rethrow  original exception in a single tier (easier to debug).</a:t>
            </a:r>
          </a:p>
        </p:txBody>
      </p:sp>
      <p:sp>
        <p:nvSpPr>
          <p:cNvPr id="4" name="Slide Number Placeholder 3"/>
          <p:cNvSpPr>
            <a:spLocks noGrp="1"/>
          </p:cNvSpPr>
          <p:nvPr>
            <p:ph type="sldNum" sz="quarter" idx="10"/>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647171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00000"/>
                </a:solidFill>
                <a:effectLst/>
                <a:latin typeface="Söhne"/>
              </a:rPr>
              <a:t>It's important to note that while this is the convention in C#, it's not a hard and fast rule. Ultimately, the most important thing is consistency within your own codebase or project, or adhering to the style guidelines of the team or organization you're working with.</a:t>
            </a:r>
          </a:p>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220575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7</a:t>
            </a:fld>
            <a:endParaRPr lang="en-US"/>
          </a:p>
        </p:txBody>
      </p:sp>
    </p:spTree>
    <p:extLst>
      <p:ext uri="{BB962C8B-B14F-4D97-AF65-F5344CB8AC3E}">
        <p14:creationId xmlns:p14="http://schemas.microsoft.com/office/powerpoint/2010/main" val="230287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example, let's say you're building a program that involves both math and science calculations. You might want to organize your code into two different namespaces, one for math-related code and one for science-related code. This would help you keep everything organized and prevent naming conflicts between classes that might have the same name but serve different purposes.</a:t>
            </a:r>
            <a:endParaRPr lang="fr-FR"/>
          </a:p>
        </p:txBody>
      </p:sp>
      <p:sp>
        <p:nvSpPr>
          <p:cNvPr id="4" name="Espace réservé du numéro de diapositive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2261731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 of using</a:t>
            </a:r>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336888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10</a:t>
            </a:fld>
            <a:endParaRPr lang="en-US"/>
          </a:p>
        </p:txBody>
      </p:sp>
    </p:spTree>
    <p:extLst>
      <p:ext uri="{BB962C8B-B14F-4D97-AF65-F5344CB8AC3E}">
        <p14:creationId xmlns:p14="http://schemas.microsoft.com/office/powerpoint/2010/main" val="282625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11</a:t>
            </a:fld>
            <a:endParaRPr lang="en-US"/>
          </a:p>
        </p:txBody>
      </p:sp>
    </p:spTree>
    <p:extLst>
      <p:ext uri="{BB962C8B-B14F-4D97-AF65-F5344CB8AC3E}">
        <p14:creationId xmlns:p14="http://schemas.microsoft.com/office/powerpoint/2010/main" val="2228018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3.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3" Type="http://schemas.openxmlformats.org/officeDocument/2006/relationships/hyperlink" Target="https://avanade.sharepoint.com/sites/protectavanade/CDPProgram/Pages/Definition-of-Terms.aspx" TargetMode="External"/><Relationship Id="rId2" Type="http://schemas.openxmlformats.org/officeDocument/2006/relationships/hyperlink" Target="https://avanade.sharepoint.com/:w:/r/sites/DataClassificationProtection/_layouts/15/WopiFrame.aspx?sourcedoc=%7b9365598a-a883-42ba-aae6-bc099feba183%7d&amp;action=view&amp;Source=https://at.avanade.com/sites/DataClassificationProtection" TargetMode="External"/><Relationship Id="rId1" Type="http://schemas.openxmlformats.org/officeDocument/2006/relationships/slideMaster" Target="../slideMasters/slideMaster4.xml"/><Relationship Id="rId5"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 Id="rId4"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microsoft.com/office/2007/relationships/hdphoto" Target="../media/hdphoto6.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microsoft.com/office/2007/relationships/hdphoto" Target="../media/hdphoto7.wdp"/><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avanade.sharepoint.com/sites/policies/Policies2/Forms/Document%20Set/docsethomepage.aspx?ID=119&amp;FolderCTID=0x0120D52000CF6D47016810FA498245EE8CD67F7FEF&amp;List=2a8dd7fc-3738-4637-917d-8d634b84a911&amp;RootFolder=/sites/policies/Policies2/Corporate%20Records&amp;RecSrc=/sites/policies/Policies2/Corporate%20Records" TargetMode="External"/><Relationship Id="rId2" Type="http://schemas.openxmlformats.org/officeDocument/2006/relationships/hyperlink" Target="https://avanade.sharepoint.com/sites/protectavanade/CDPProgram/Pages/Definition-of-Terms.aspx" TargetMode="External"/><Relationship Id="rId1" Type="http://schemas.openxmlformats.org/officeDocument/2006/relationships/slideMaster" Target="../slideMasters/slideMaster2.xml"/><Relationship Id="rId4" Type="http://schemas.openxmlformats.org/officeDocument/2006/relationships/hyperlink" Target="https://avanade.sharepoint.com/sites/policies/Policies2/Forms/Document%20Set/docsethomepage.aspx?ID=77&amp;FolderCTID=0x0120D52000CF6D47016810FA498245EE8CD67F7FEF&amp;List=2a8dd7fc-3738-4637-917d-8d634b84a911&amp;RootFolder=/sites/policies/Policies2/Client%20Records&amp;RecSrc=/sites/policies/Policies2/Client%20Record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4.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Picture 1">
            <a:extLst>
              <a:ext uri="{FF2B5EF4-FFF2-40B4-BE49-F238E27FC236}">
                <a16:creationId xmlns:a16="http://schemas.microsoft.com/office/drawing/2014/main" id="{85B1D190-8EF7-2DC1-1C48-7AD61E9909E6}"/>
              </a:ext>
            </a:extLst>
          </p:cNvPr>
          <p:cNvPicPr>
            <a:picLocks noChangeAspect="1"/>
          </p:cNvPicPr>
          <p:nvPr/>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430185787"/>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ACB8EA15-52E5-1F00-9DAD-86C3E3B033A4}"/>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063982005"/>
      </p:ext>
    </p:extLst>
  </p:cSld>
  <p:clrMapOvr>
    <a:overrideClrMapping bg1="dk1" tx1="lt1" bg2="dk2" tx2="lt2" accent1="accent1" accent2="accent2" accent3="accent3" accent4="accent4" accent5="accent5" accent6="accent6" hlink="hlink" folHlink="folHlink"/>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19603117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29054502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Tree>
    <p:extLst>
      <p:ext uri="{BB962C8B-B14F-4D97-AF65-F5344CB8AC3E}">
        <p14:creationId xmlns:p14="http://schemas.microsoft.com/office/powerpoint/2010/main" val="4217351585"/>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795038379"/>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0092918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112745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5313214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2668945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a:p>
        </p:txBody>
      </p:sp>
      <p:sp>
        <p:nvSpPr>
          <p:cNvPr id="2" name="Title 1">
            <a:extLst>
              <a:ext uri="{FF2B5EF4-FFF2-40B4-BE49-F238E27FC236}">
                <a16:creationId xmlns:a16="http://schemas.microsoft.com/office/drawing/2014/main" id="{5F813DCA-45C6-C307-AA6C-5508DC0DB1DF}"/>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p>
        </p:txBody>
      </p:sp>
      <p:sp>
        <p:nvSpPr>
          <p:cNvPr id="7" name="Content Placeholder 2">
            <a:extLst>
              <a:ext uri="{FF2B5EF4-FFF2-40B4-BE49-F238E27FC236}">
                <a16:creationId xmlns:a16="http://schemas.microsoft.com/office/drawing/2014/main" id="{30950EC2-2F59-74DE-330D-341146AF84EF}"/>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8" name="Table 7">
            <a:extLst>
              <a:ext uri="{FF2B5EF4-FFF2-40B4-BE49-F238E27FC236}">
                <a16:creationId xmlns:a16="http://schemas.microsoft.com/office/drawing/2014/main" id="{1AA80F43-DF0B-399E-18BB-D9C684142F22}"/>
              </a:ext>
            </a:extLst>
          </p:cNvPr>
          <p:cNvGraphicFramePr>
            <a:graphicFrameLocks noGrp="1"/>
          </p:cNvGraphicFramePr>
          <p:nvPr userDrawn="1">
            <p:extLst>
              <p:ext uri="{D42A27DB-BD31-4B8C-83A1-F6EECF244321}">
                <p14:modId xmlns:p14="http://schemas.microsoft.com/office/powerpoint/2010/main" val="1096598202"/>
              </p:ext>
            </p:extLst>
          </p:nvPr>
        </p:nvGraphicFramePr>
        <p:xfrm>
          <a:off x="618454" y="2921000"/>
          <a:ext cx="11065545" cy="265797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a:solidFill>
                            <a:schemeClr val="bg1"/>
                          </a:solidFill>
                          <a:effectLst/>
                          <a:latin typeface="Segoe UI" panose="020B0502040204020203" pitchFamily="34" charset="0"/>
                          <a:cs typeface="Segoe UI" panose="020B0502040204020203" pitchFamily="34" charset="0"/>
                        </a:rPr>
                        <a:t>MANDATORY PROTECTION FOR HIGHLY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328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Access</a:t>
                      </a:r>
                      <a:endParaRPr lang="en-US" sz="1100" b="0"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Access is limited to select individuals/groups that need it to perform their job duties. Access is enforced by encrypting the file using minimum 256-bit encryption before being shared or stored anywhere except Avanade workstations or secure repositories. </a:t>
                      </a:r>
                      <a:r>
                        <a:rPr lang="en-US" sz="1100" b="0" i="0" u="none" strike="noStrike">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Devices</a:t>
                      </a:r>
                      <a:endParaRPr lang="en-US" sz="1100" b="0"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Storage/Sharing</a:t>
                      </a:r>
                      <a:endParaRPr lang="en-US" sz="1100" b="0"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If highly confidential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a:solidFill>
                            <a:schemeClr val="tx1"/>
                          </a:solidFill>
                          <a:effectLst/>
                          <a:latin typeface="Segoe UI" panose="020B0502040204020203" pitchFamily="34" charset="0"/>
                          <a:cs typeface="Segoe UI" panose="020B0502040204020203" pitchFamily="34" charset="0"/>
                        </a:rPr>
                        <a:t> for the complete list.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Transmission</a:t>
                      </a:r>
                      <a:endParaRPr lang="en-US" sz="1100" b="0"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solidFill>
                            <a:schemeClr val="tx1"/>
                          </a:solidFill>
                          <a:latin typeface="Segoe UI" panose="020B0502040204020203" pitchFamily="34" charset="0"/>
                          <a:cs typeface="Segoe UI" panose="020B0502040204020203" pitchFamily="34" charset="0"/>
                          <a:hlinkClick r:id="rId3"/>
                        </a:rPr>
                        <a:t>Company data</a:t>
                      </a:r>
                      <a:r>
                        <a:rPr lang="en-US" sz="1100" b="0" i="0">
                          <a:solidFill>
                            <a:schemeClr val="tx1"/>
                          </a:solidFill>
                          <a:latin typeface="Segoe UI" panose="020B0502040204020203" pitchFamily="34" charset="0"/>
                          <a:cs typeface="Segoe UI" panose="020B0502040204020203" pitchFamily="34" charset="0"/>
                        </a:rPr>
                        <a:t> and </a:t>
                      </a:r>
                      <a:r>
                        <a:rPr lang="en-US" sz="1100" b="0" i="0" u="none" strike="noStrike">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a:solidFill>
                            <a:schemeClr val="tx1"/>
                          </a:solidFill>
                          <a:effectLst/>
                          <a:latin typeface="Segoe UI" panose="020B0502040204020203" pitchFamily="34" charset="0"/>
                          <a:cs typeface="Segoe UI" panose="020B0502040204020203" pitchFamily="34" charset="0"/>
                        </a:rPr>
                        <a:t> </a:t>
                      </a:r>
                      <a:r>
                        <a:rPr lang="en-US" sz="1100" b="0" i="0">
                          <a:solidFill>
                            <a:schemeClr val="tx1"/>
                          </a:solidFill>
                          <a:latin typeface="Segoe UI" panose="020B0502040204020203" pitchFamily="34" charset="0"/>
                          <a:cs typeface="Segoe UI" panose="020B0502040204020203" pitchFamily="34" charset="0"/>
                        </a:rPr>
                        <a:t>that is transmitted to or received from</a:t>
                      </a:r>
                      <a:r>
                        <a:rPr lang="en-US" sz="1100" b="0" i="0" baseline="0">
                          <a:solidFill>
                            <a:schemeClr val="tx1"/>
                          </a:solidFill>
                          <a:latin typeface="Segoe UI" panose="020B0502040204020203" pitchFamily="34" charset="0"/>
                          <a:cs typeface="Segoe UI" panose="020B0502040204020203" pitchFamily="34" charset="0"/>
                        </a:rPr>
                        <a:t> </a:t>
                      </a:r>
                      <a:r>
                        <a:rPr lang="en-US" sz="1100" b="0" i="0">
                          <a:solidFill>
                            <a:schemeClr val="tx1"/>
                          </a:solidFill>
                          <a:latin typeface="Segoe UI" panose="020B0502040204020203" pitchFamily="34" charset="0"/>
                          <a:cs typeface="Segoe UI" panose="020B0502040204020203" pitchFamily="34" charset="0"/>
                        </a:rPr>
                        <a:t>outside</a:t>
                      </a:r>
                      <a:r>
                        <a:rPr lang="en-US" sz="1100" b="0" i="0" baseline="0">
                          <a:solidFill>
                            <a:schemeClr val="tx1"/>
                          </a:solidFill>
                          <a:latin typeface="Segoe UI" panose="020B0502040204020203" pitchFamily="34" charset="0"/>
                          <a:cs typeface="Segoe UI" panose="020B0502040204020203" pitchFamily="34" charset="0"/>
                        </a:rPr>
                        <a:t> of Avanade</a:t>
                      </a:r>
                      <a:r>
                        <a:rPr lang="en-US" sz="1100" b="0" i="0">
                          <a:solidFill>
                            <a:schemeClr val="tx1"/>
                          </a:solidFill>
                          <a:latin typeface="Segoe UI" panose="020B0502040204020203" pitchFamily="34" charset="0"/>
                          <a:cs typeface="Segoe UI" panose="020B0502040204020203" pitchFamily="34" charset="0"/>
                        </a:rPr>
                        <a:t> must be encrypted</a:t>
                      </a:r>
                      <a:r>
                        <a:rPr lang="en-US" sz="1100" b="0" i="0" baseline="0">
                          <a:solidFill>
                            <a:schemeClr val="tx1"/>
                          </a:solidFill>
                          <a:latin typeface="Segoe UI" panose="020B0502040204020203" pitchFamily="34" charset="0"/>
                          <a:cs typeface="Segoe UI" panose="020B0502040204020203" pitchFamily="34" charset="0"/>
                        </a:rPr>
                        <a:t> (e.g., FTPS, SSL, HTTPS, TLS).</a:t>
                      </a:r>
                      <a:endParaRPr lang="en-US" sz="1100" b="0" i="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b="0" u="none" strike="noStrike" kern="1200">
                          <a:effectLst/>
                          <a:latin typeface="Segoe UI Semibold" panose="020B0702040204020203" pitchFamily="34" charset="0"/>
                          <a:cs typeface="Segoe UI Semibold" panose="020B0702040204020203" pitchFamily="34" charset="0"/>
                        </a:rPr>
                        <a:t>Retention</a:t>
                      </a:r>
                      <a:endParaRPr lang="en-US" sz="1100" b="0"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a:solidFill>
                            <a:schemeClr val="tx1"/>
                          </a:solidFill>
                          <a:latin typeface="Segoe UI" panose="020B0502040204020203" pitchFamily="34" charset="0"/>
                          <a:cs typeface="Segoe UI" panose="020B0502040204020203" pitchFamily="34" charset="0"/>
                          <a:hlinkClick r:id="rId3"/>
                        </a:rPr>
                        <a:t>Company data</a:t>
                      </a:r>
                      <a:r>
                        <a:rPr lang="en-US" sz="1100" b="0" i="0">
                          <a:solidFill>
                            <a:schemeClr val="tx1"/>
                          </a:solidFill>
                          <a:latin typeface="Segoe UI" panose="020B0502040204020203" pitchFamily="34" charset="0"/>
                          <a:cs typeface="Segoe UI" panose="020B0502040204020203" pitchFamily="34" charset="0"/>
                        </a:rPr>
                        <a:t>: If</a:t>
                      </a:r>
                      <a:r>
                        <a:rPr lang="en-US" sz="1100" b="0" i="0" baseline="0">
                          <a:solidFill>
                            <a:schemeClr val="tx1"/>
                          </a:solidFill>
                          <a:latin typeface="Segoe UI" panose="020B0502040204020203" pitchFamily="34" charset="0"/>
                          <a:cs typeface="Segoe UI" panose="020B0502040204020203" pitchFamily="34" charset="0"/>
                        </a:rPr>
                        <a:t> retention is required per </a:t>
                      </a:r>
                      <a:r>
                        <a:rPr lang="en-US" sz="1100" b="0" i="0" baseline="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a:solidFill>
                            <a:schemeClr val="tx1"/>
                          </a:solidFill>
                          <a:latin typeface="Segoe UI" panose="020B0502040204020203" pitchFamily="34" charset="0"/>
                          <a:cs typeface="Segoe UI" panose="020B0502040204020203" pitchFamily="34" charset="0"/>
                        </a:rPr>
                        <a:t> securely deleted.</a:t>
                      </a:r>
                      <a:endParaRPr lang="en-US" sz="1100" b="0" i="0">
                        <a:solidFill>
                          <a:schemeClr val="tx1"/>
                        </a:solidFill>
                        <a:latin typeface="Segoe UI" panose="020B0502040204020203" pitchFamily="34" charset="0"/>
                        <a:cs typeface="Segoe UI" panose="020B0502040204020203" pitchFamily="34" charset="0"/>
                      </a:endParaRPr>
                    </a:p>
                    <a:p>
                      <a:pPr algn="l" fontAlgn="t"/>
                      <a:r>
                        <a:rPr lang="en-US" sz="1100" b="0" i="0" u="none" strike="noStrike">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a:solidFill>
                            <a:schemeClr val="tx1"/>
                          </a:solidFill>
                          <a:effectLst/>
                          <a:latin typeface="Segoe UI" panose="020B0502040204020203" pitchFamily="34" charset="0"/>
                          <a:cs typeface="Segoe UI" panose="020B0502040204020203" pitchFamily="34" charset="0"/>
                        </a:rPr>
                        <a:t>: If</a:t>
                      </a:r>
                      <a:r>
                        <a:rPr lang="en-US" sz="1100" b="0" i="0" u="none" strike="noStrike" baseline="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179172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73567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7415BBD-F76F-81BF-68BE-F2C1057C715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71262227"/>
      </p:ext>
    </p:extLst>
  </p:cSld>
  <p:clrMapOvr>
    <a:overrideClrMapping bg1="dk1" tx1="lt1" bg2="dk2" tx2="lt2" accent1="accent1" accent2="accent2" accent3="accent3" accent4="accent4" accent5="accent5" accent6="accent6" hlink="hlink" folHlink="folHlink"/>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84653859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756217203"/>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74627838"/>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24065294"/>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122798182"/>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16427226"/>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433736877"/>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96390949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290930590"/>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67633421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7CC81F2A-A74D-2987-0689-D4C64A66FE0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14119186"/>
      </p:ext>
    </p:extLst>
  </p:cSld>
  <p:clrMapOvr>
    <a:overrideClrMapping bg1="dk1" tx1="lt1" bg2="dk2" tx2="lt2" accent1="accent1" accent2="accent2" accent3="accent3" accent4="accent4" accent5="accent5" accent6="accent6" hlink="hlink" folHlink="folHlink"/>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7937702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25048883"/>
      </p:ext>
    </p:extLst>
  </p:cSld>
  <p:clrMapOvr>
    <a:overrideClrMapping bg1="dk1" tx1="lt1" bg2="dk2" tx2="lt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915915583"/>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443369097"/>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564466346"/>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072107024"/>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429092153"/>
      </p:ext>
    </p:extLst>
  </p:cSld>
  <p:clrMapOvr>
    <a:overrideClrMapping bg1="dk1" tx1="lt1" bg2="dk2" tx2="lt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70142400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2280412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130814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284647847"/>
      </p:ext>
    </p:extLst>
  </p:cSld>
  <p:clrMapOvr>
    <a:overrideClrMapping bg1="dk1" tx1="lt1" bg2="dk2" tx2="lt2" accent1="accent1" accent2="accent2" accent3="accent3" accent4="accent4" accent5="accent5" accent6="accent6" hlink="hlink" folHlink="folHlink"/>
  </p:clrMapOvr>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897423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8559148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9691078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0749533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6414088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&lt;Restricted&gt;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493184095"/>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Tree>
    <p:extLst>
      <p:ext uri="{BB962C8B-B14F-4D97-AF65-F5344CB8AC3E}">
        <p14:creationId xmlns:p14="http://schemas.microsoft.com/office/powerpoint/2010/main" val="3949312451"/>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722846781"/>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349045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002460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231066038"/>
      </p:ext>
    </p:extLst>
  </p:cSld>
  <p:clrMapOvr>
    <a:overrideClrMapping bg1="dk1" tx1="lt1" bg2="dk2" tx2="lt2" accent1="accent1" accent2="accent2" accent3="accent3" accent4="accent4" accent5="accent5" accent6="accent6" hlink="hlink" folHlink="folHlink"/>
  </p:clrMapOvr>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0538128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&lt;Restricted&gt;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5086173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a:p>
        </p:txBody>
      </p:sp>
      <p:sp>
        <p:nvSpPr>
          <p:cNvPr id="4" name="Title 1">
            <a:extLst>
              <a:ext uri="{FF2B5EF4-FFF2-40B4-BE49-F238E27FC236}">
                <a16:creationId xmlns:a16="http://schemas.microsoft.com/office/drawing/2014/main" id="{44A5719B-81F3-E308-CDA0-3BE4E40E9BA2}"/>
              </a:ext>
            </a:extLst>
          </p:cNvPr>
          <p:cNvSpPr txBox="1">
            <a:spLocks/>
          </p:cNvSpPr>
          <p:nvPr userDrawn="1"/>
        </p:nvSpPr>
        <p:spPr>
          <a:xfrm>
            <a:off x="457888" y="457200"/>
            <a:ext cx="11200711" cy="987692"/>
          </a:xfrm>
          <a:prstGeom prst="rect">
            <a:avLst/>
          </a:prstGeom>
        </p:spPr>
        <p:txBody>
          <a:bodyPr vert="horz" lIns="91440" tIns="45720" rIns="91440" bIns="45720" rtlCol="0" anchor="t">
            <a:normAutofit fontScale="97500" lnSpcReduction="10000"/>
          </a:bodyPr>
          <a:lst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a:lstStyle>
          <a:p>
            <a:pPr>
              <a:lnSpc>
                <a:spcPct val="100000"/>
              </a:lnSpc>
            </a:pPr>
            <a:r>
              <a:rPr lang="en-AU"/>
              <a:t>Classifications and Document Control – </a:t>
            </a:r>
            <a:br>
              <a:rPr lang="en-AU"/>
            </a:br>
            <a:r>
              <a:rPr lang="en-AU"/>
              <a:t>Restricted Data</a:t>
            </a:r>
            <a:endParaRPr lang="en-US"/>
          </a:p>
        </p:txBody>
      </p:sp>
      <p:sp>
        <p:nvSpPr>
          <p:cNvPr id="5" name="Content Placeholder 2">
            <a:extLst>
              <a:ext uri="{FF2B5EF4-FFF2-40B4-BE49-F238E27FC236}">
                <a16:creationId xmlns:a16="http://schemas.microsoft.com/office/drawing/2014/main" id="{D7624A30-2969-1C37-51C9-7E9284BF672B}"/>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02344F1-473F-1316-6F26-13B0B4D17649}"/>
              </a:ext>
            </a:extLst>
          </p:cNvPr>
          <p:cNvGraphicFramePr>
            <a:graphicFrameLocks noGrp="1"/>
          </p:cNvGraphicFramePr>
          <p:nvPr userDrawn="1">
            <p:extLst>
              <p:ext uri="{D42A27DB-BD31-4B8C-83A1-F6EECF244321}">
                <p14:modId xmlns:p14="http://schemas.microsoft.com/office/powerpoint/2010/main" val="1329469193"/>
              </p:ext>
            </p:extLst>
          </p:nvPr>
        </p:nvGraphicFramePr>
        <p:xfrm>
          <a:off x="535271" y="2895600"/>
          <a:ext cx="11065545" cy="2825611"/>
        </p:xfrm>
        <a:graphic>
          <a:graphicData uri="http://schemas.openxmlformats.org/drawingml/2006/table">
            <a:tbl>
              <a:tblPr bandRow="1">
                <a:tableStyleId>{8EC20E35-A176-4012-BC5E-935CFFF8708E}</a:tableStyleId>
              </a:tblPr>
              <a:tblGrid>
                <a:gridCol w="1617557">
                  <a:extLst>
                    <a:ext uri="{9D8B030D-6E8A-4147-A177-3AD203B41FA5}">
                      <a16:colId xmlns:a16="http://schemas.microsoft.com/office/drawing/2014/main" val="20000"/>
                    </a:ext>
                  </a:extLst>
                </a:gridCol>
                <a:gridCol w="9447988">
                  <a:extLst>
                    <a:ext uri="{9D8B030D-6E8A-4147-A177-3AD203B41FA5}">
                      <a16:colId xmlns:a16="http://schemas.microsoft.com/office/drawing/2014/main" val="20001"/>
                    </a:ext>
                  </a:extLst>
                </a:gridCol>
              </a:tblGrid>
              <a:tr h="273931">
                <a:tc gridSpan="2">
                  <a:txBody>
                    <a:bodyPr/>
                    <a:lstStyle/>
                    <a:p>
                      <a:pPr algn="l" fontAlgn="t"/>
                      <a:r>
                        <a:rPr lang="en-US" sz="1100" b="0" i="0" u="none" strike="noStrike">
                          <a:solidFill>
                            <a:schemeClr val="bg1"/>
                          </a:solidFill>
                          <a:effectLst/>
                          <a:latin typeface="Segoe UI" panose="020B0502040204020203" pitchFamily="34" charset="0"/>
                          <a:cs typeface="Segoe UI" panose="020B0502040204020203" pitchFamily="34" charset="0"/>
                        </a:rPr>
                        <a:t>MANDATORY PROTECTION FOR RESTRICTED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Access</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Access is limited</a:t>
                      </a:r>
                      <a:r>
                        <a:rPr lang="en-US" sz="1100" b="0" i="0" u="none" strike="noStrike" baseline="0">
                          <a:solidFill>
                            <a:schemeClr val="tx1"/>
                          </a:solidFill>
                          <a:effectLst/>
                          <a:latin typeface="Segoe UI" panose="020B0502040204020203" pitchFamily="34" charset="0"/>
                          <a:cs typeface="Segoe UI" panose="020B0502040204020203" pitchFamily="34" charset="0"/>
                        </a:rPr>
                        <a:t> to a VERY small group of people - only select individuals who have legitimate business need. </a:t>
                      </a:r>
                      <a:r>
                        <a:rPr lang="en-US" sz="1100" b="0" i="0" u="none" strike="noStrike">
                          <a:solidFill>
                            <a:schemeClr val="tx1"/>
                          </a:solidFill>
                          <a:effectLst/>
                          <a:latin typeface="Segoe UI" panose="020B0502040204020203" pitchFamily="34" charset="0"/>
                          <a:cs typeface="Segoe UI" panose="020B0502040204020203" pitchFamily="34" charset="0"/>
                        </a:rPr>
                        <a:t>Access is enforced by encrypting the file using minimum 256-bit encryption before being shared or stored anywhere except Avanade workstations or secure repositories. </a:t>
                      </a:r>
                      <a:r>
                        <a:rPr lang="en-US" sz="1100" b="0" i="0" u="none" strike="noStrike">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a:solidFill>
                            <a:schemeClr val="tx1"/>
                          </a:solidFill>
                          <a:effectLst/>
                          <a:latin typeface="Segoe UI" panose="020B0502040204020203" pitchFamily="34" charset="0"/>
                          <a:cs typeface="Segoe UI" panose="020B0502040204020203" pitchFamily="34" charset="0"/>
                        </a:rPr>
                        <a:t> for the complete list.  Test data containing restricted data has additional</a:t>
                      </a:r>
                      <a:r>
                        <a:rPr lang="en-US" sz="1100" b="0" i="0" u="none" strike="noStrike" baseline="0">
                          <a:solidFill>
                            <a:schemeClr val="tx1"/>
                          </a:solidFill>
                          <a:effectLst/>
                          <a:latin typeface="Segoe UI" panose="020B0502040204020203" pitchFamily="34" charset="0"/>
                          <a:cs typeface="Segoe UI" panose="020B0502040204020203" pitchFamily="34" charset="0"/>
                        </a:rPr>
                        <a:t> limitations.</a:t>
                      </a:r>
                      <a:r>
                        <a:rPr lang="en-US" sz="1100" b="0" i="0" u="none" strike="noStrike">
                          <a:solidFill>
                            <a:schemeClr val="tx1"/>
                          </a:solidFill>
                          <a:effectLst/>
                          <a:latin typeface="Segoe UI" panose="020B0502040204020203" pitchFamily="34" charset="0"/>
                          <a:cs typeface="Segoe UI" panose="020B0502040204020203" pitchFamily="34" charset="0"/>
                        </a:rPr>
                        <a:t> </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Devices</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61092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Storage/Sharing</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solidFill>
                            <a:schemeClr val="tx1"/>
                          </a:solidFill>
                          <a:effectLst/>
                          <a:latin typeface="Segoe UI" panose="020B0502040204020203" pitchFamily="34" charset="0"/>
                          <a:cs typeface="Segoe UI" panose="020B0502040204020203" pitchFamily="34" charset="0"/>
                        </a:rPr>
                        <a:t>If restricted data will be leaving your workstation for any reason using a standard application (e.g., email, Skype, Yammer), it must be encrypted with the appropriate tools like Active Directory RMS or 7-Zip. File-level encryption is not required when sharing via a secure repository (e.g., uploaded into SAP, OM, OneDrive for Business, SharePoint site). </a:t>
                      </a:r>
                      <a:r>
                        <a:rPr lang="en-US" sz="1100" b="0" i="0" u="none" strike="noStrike">
                          <a:solidFill>
                            <a:schemeClr val="tx1"/>
                          </a:solidFill>
                          <a:effectLst/>
                          <a:latin typeface="Segoe UI" panose="020B0502040204020203" pitchFamily="34" charset="0"/>
                          <a:cs typeface="Segoe UI" panose="020B0502040204020203" pitchFamily="34" charset="0"/>
                          <a:hlinkClick r:id="rId2"/>
                        </a:rPr>
                        <a:t>Click here</a:t>
                      </a:r>
                      <a:r>
                        <a:rPr lang="en-US" sz="1100" b="0" i="0" u="none" strike="noStrike">
                          <a:solidFill>
                            <a:schemeClr val="tx1"/>
                          </a:solidFill>
                          <a:effectLst/>
                          <a:latin typeface="Segoe UI" panose="020B0502040204020203" pitchFamily="34" charset="0"/>
                          <a:cs typeface="Segoe UI" panose="020B0502040204020203" pitchFamily="34" charset="0"/>
                        </a:rPr>
                        <a:t> for the complete list.</a:t>
                      </a: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564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Transmission</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solidFill>
                            <a:schemeClr val="tx1"/>
                          </a:solidFill>
                          <a:latin typeface="Segoe UI" panose="020B0502040204020203" pitchFamily="34" charset="0"/>
                          <a:cs typeface="Segoe UI" panose="020B0502040204020203" pitchFamily="34" charset="0"/>
                          <a:hlinkClick r:id="rId3"/>
                        </a:rPr>
                        <a:t>Company data</a:t>
                      </a:r>
                      <a:r>
                        <a:rPr lang="en-US" sz="1100" b="0" i="0">
                          <a:solidFill>
                            <a:schemeClr val="tx1"/>
                          </a:solidFill>
                          <a:latin typeface="Segoe UI" panose="020B0502040204020203" pitchFamily="34" charset="0"/>
                          <a:cs typeface="Segoe UI" panose="020B0502040204020203" pitchFamily="34" charset="0"/>
                        </a:rPr>
                        <a:t> and </a:t>
                      </a:r>
                      <a:r>
                        <a:rPr lang="en-US" sz="1100" b="0" i="0" u="none" strike="noStrike">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a:solidFill>
                            <a:schemeClr val="tx1"/>
                          </a:solidFill>
                          <a:effectLst/>
                          <a:latin typeface="Segoe UI" panose="020B0502040204020203" pitchFamily="34" charset="0"/>
                          <a:cs typeface="Segoe UI" panose="020B0502040204020203" pitchFamily="34" charset="0"/>
                        </a:rPr>
                        <a:t>  </a:t>
                      </a:r>
                      <a:r>
                        <a:rPr lang="en-US" sz="1100" b="0" i="0">
                          <a:solidFill>
                            <a:schemeClr val="tx1"/>
                          </a:solidFill>
                          <a:latin typeface="Segoe UI" panose="020B0502040204020203" pitchFamily="34" charset="0"/>
                          <a:cs typeface="Segoe UI" panose="020B0502040204020203" pitchFamily="34" charset="0"/>
                        </a:rPr>
                        <a:t>that is transmitted to or received from</a:t>
                      </a:r>
                      <a:r>
                        <a:rPr lang="en-US" sz="1100" b="0" i="0" baseline="0">
                          <a:solidFill>
                            <a:schemeClr val="tx1"/>
                          </a:solidFill>
                          <a:latin typeface="Segoe UI" panose="020B0502040204020203" pitchFamily="34" charset="0"/>
                          <a:cs typeface="Segoe UI" panose="020B0502040204020203" pitchFamily="34" charset="0"/>
                        </a:rPr>
                        <a:t> </a:t>
                      </a:r>
                      <a:r>
                        <a:rPr lang="en-US" sz="1100" b="0" i="0">
                          <a:solidFill>
                            <a:schemeClr val="tx1"/>
                          </a:solidFill>
                          <a:latin typeface="Segoe UI" panose="020B0502040204020203" pitchFamily="34" charset="0"/>
                          <a:cs typeface="Segoe UI" panose="020B0502040204020203" pitchFamily="34" charset="0"/>
                        </a:rPr>
                        <a:t>outside</a:t>
                      </a:r>
                      <a:r>
                        <a:rPr lang="en-US" sz="1100" b="0" i="0" baseline="0">
                          <a:solidFill>
                            <a:schemeClr val="tx1"/>
                          </a:solidFill>
                          <a:latin typeface="Segoe UI" panose="020B0502040204020203" pitchFamily="34" charset="0"/>
                          <a:cs typeface="Segoe UI" panose="020B0502040204020203" pitchFamily="34" charset="0"/>
                        </a:rPr>
                        <a:t> of Avanade</a:t>
                      </a:r>
                      <a:r>
                        <a:rPr lang="en-US" sz="1100" b="0" i="0">
                          <a:solidFill>
                            <a:schemeClr val="tx1"/>
                          </a:solidFill>
                          <a:latin typeface="Segoe UI" panose="020B0502040204020203" pitchFamily="34" charset="0"/>
                          <a:cs typeface="Segoe UI" panose="020B0502040204020203" pitchFamily="34" charset="0"/>
                        </a:rPr>
                        <a:t> must be encrypted</a:t>
                      </a:r>
                      <a:r>
                        <a:rPr lang="en-US" sz="1100" b="0" i="0" baseline="0">
                          <a:solidFill>
                            <a:schemeClr val="tx1"/>
                          </a:solidFill>
                          <a:latin typeface="Segoe UI" panose="020B0502040204020203" pitchFamily="34" charset="0"/>
                          <a:cs typeface="Segoe UI" panose="020B0502040204020203" pitchFamily="34" charset="0"/>
                        </a:rPr>
                        <a:t> (e.g., FTPS, SSL, HTTPS, TLS).</a:t>
                      </a:r>
                      <a:endParaRPr lang="en-US" sz="1100" b="0" i="0">
                        <a:solidFill>
                          <a:schemeClr val="tx1"/>
                        </a:solidFill>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8560">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Retention</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a:solidFill>
                            <a:schemeClr val="tx1"/>
                          </a:solidFill>
                          <a:latin typeface="Segoe UI" panose="020B0502040204020203" pitchFamily="34" charset="0"/>
                          <a:cs typeface="Segoe UI" panose="020B0502040204020203" pitchFamily="34" charset="0"/>
                          <a:hlinkClick r:id="rId3"/>
                        </a:rPr>
                        <a:t>Company data</a:t>
                      </a:r>
                      <a:r>
                        <a:rPr lang="en-US" sz="1100" b="0" i="0">
                          <a:solidFill>
                            <a:schemeClr val="tx1"/>
                          </a:solidFill>
                          <a:latin typeface="Segoe UI" panose="020B0502040204020203" pitchFamily="34" charset="0"/>
                          <a:cs typeface="Segoe UI" panose="020B0502040204020203" pitchFamily="34" charset="0"/>
                        </a:rPr>
                        <a:t>: If</a:t>
                      </a:r>
                      <a:r>
                        <a:rPr lang="en-US" sz="1100" b="0" i="0" baseline="0">
                          <a:solidFill>
                            <a:schemeClr val="tx1"/>
                          </a:solidFill>
                          <a:latin typeface="Segoe UI" panose="020B0502040204020203" pitchFamily="34" charset="0"/>
                          <a:cs typeface="Segoe UI" panose="020B0502040204020203" pitchFamily="34" charset="0"/>
                        </a:rPr>
                        <a:t> retention is required per </a:t>
                      </a:r>
                      <a:r>
                        <a:rPr lang="en-US" sz="1100" b="0" i="0" baseline="0">
                          <a:solidFill>
                            <a:schemeClr val="tx1"/>
                          </a:solidFill>
                          <a:latin typeface="Segoe UI" panose="020B0502040204020203" pitchFamily="34" charset="0"/>
                          <a:cs typeface="Segoe UI" panose="020B0502040204020203" pitchFamily="34" charset="0"/>
                          <a:hlinkClick r:id="rId4"/>
                        </a:rPr>
                        <a:t>Policy 1413AVA: Corporate Records Management</a:t>
                      </a:r>
                      <a:r>
                        <a:rPr lang="en-US" sz="1100" b="0" i="0" baseline="0">
                          <a:solidFill>
                            <a:schemeClr val="tx1"/>
                          </a:solidFill>
                          <a:latin typeface="Segoe UI" panose="020B0502040204020203" pitchFamily="34" charset="0"/>
                          <a:cs typeface="Segoe UI" panose="020B0502040204020203" pitchFamily="34" charset="0"/>
                        </a:rPr>
                        <a:t>, contact your Functional Records Lead. All other company data should be </a:t>
                      </a:r>
                      <a:r>
                        <a:rPr lang="en-US" sz="1100" b="0" i="0">
                          <a:solidFill>
                            <a:schemeClr val="tx1"/>
                          </a:solidFill>
                          <a:latin typeface="Segoe UI" panose="020B0502040204020203" pitchFamily="34" charset="0"/>
                          <a:cs typeface="Segoe UI" panose="020B0502040204020203" pitchFamily="34" charset="0"/>
                        </a:rPr>
                        <a:t>retained for 3 years once template/document/record is no longer current, then</a:t>
                      </a:r>
                      <a:r>
                        <a:rPr lang="en-US" sz="1100" b="0" i="0" baseline="0">
                          <a:solidFill>
                            <a:schemeClr val="tx1"/>
                          </a:solidFill>
                          <a:latin typeface="Segoe UI" panose="020B0502040204020203" pitchFamily="34" charset="0"/>
                          <a:cs typeface="Segoe UI" panose="020B0502040204020203" pitchFamily="34" charset="0"/>
                        </a:rPr>
                        <a:t> securely deleted.</a:t>
                      </a:r>
                      <a:endParaRPr lang="en-US" sz="1100" b="0" i="0">
                        <a:solidFill>
                          <a:schemeClr val="tx1"/>
                        </a:solidFill>
                        <a:latin typeface="Segoe UI" panose="020B0502040204020203" pitchFamily="34" charset="0"/>
                        <a:cs typeface="Segoe UI" panose="020B0502040204020203" pitchFamily="34" charset="0"/>
                      </a:endParaRPr>
                    </a:p>
                    <a:p>
                      <a:pPr algn="l" fontAlgn="t"/>
                      <a:r>
                        <a:rPr lang="en-US" sz="1100" b="0" i="0" u="none" strike="noStrike">
                          <a:solidFill>
                            <a:schemeClr val="tx1"/>
                          </a:solidFill>
                          <a:effectLst/>
                          <a:latin typeface="Segoe UI" panose="020B0502040204020203" pitchFamily="34" charset="0"/>
                          <a:cs typeface="Segoe UI" panose="020B0502040204020203" pitchFamily="34" charset="0"/>
                          <a:hlinkClick r:id="rId3"/>
                        </a:rPr>
                        <a:t>Client data</a:t>
                      </a:r>
                      <a:r>
                        <a:rPr lang="en-US" sz="1100" b="0" i="0" u="none" strike="noStrike">
                          <a:solidFill>
                            <a:schemeClr val="tx1"/>
                          </a:solidFill>
                          <a:effectLst/>
                          <a:latin typeface="Segoe UI" panose="020B0502040204020203" pitchFamily="34" charset="0"/>
                          <a:cs typeface="Segoe UI" panose="020B0502040204020203" pitchFamily="34" charset="0"/>
                        </a:rPr>
                        <a:t>: If</a:t>
                      </a:r>
                      <a:r>
                        <a:rPr lang="en-US" sz="1100" b="0" i="0" u="none" strike="noStrike" baseline="0">
                          <a:solidFill>
                            <a:schemeClr val="tx1"/>
                          </a:solidFill>
                          <a:effectLst/>
                          <a:latin typeface="Segoe UI" panose="020B0502040204020203" pitchFamily="34" charset="0"/>
                          <a:cs typeface="Segoe UI" panose="020B0502040204020203" pitchFamily="34" charset="0"/>
                        </a:rPr>
                        <a:t> retention is required per </a:t>
                      </a:r>
                      <a:r>
                        <a:rPr lang="en-US" sz="1100" b="0" i="0" u="none" strike="noStrike" baseline="0">
                          <a:solidFill>
                            <a:schemeClr val="tx1"/>
                          </a:solidFill>
                          <a:effectLst/>
                          <a:latin typeface="Segoe UI" panose="020B0502040204020203" pitchFamily="34" charset="0"/>
                          <a:cs typeface="Segoe UI" panose="020B0502040204020203" pitchFamily="34" charset="0"/>
                          <a:hlinkClick r:id="rId5"/>
                        </a:rPr>
                        <a:t>Policy 0123AVA: Client Records Management</a:t>
                      </a:r>
                      <a:r>
                        <a:rPr lang="en-US" sz="1100" b="0" i="0" u="none" strike="noStrike" baseline="0">
                          <a:solidFill>
                            <a:schemeClr val="tx1"/>
                          </a:solidFill>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a:solidFill>
                          <a:schemeClr val="tx1"/>
                        </a:solidFill>
                        <a:effectLst/>
                        <a:latin typeface="Segoe UI" panose="020B0502040204020203" pitchFamily="34" charset="0"/>
                        <a:cs typeface="Segoe UI" panose="020B0502040204020203" pitchFamily="34" charset="0"/>
                      </a:endParaRPr>
                    </a:p>
                  </a:txBody>
                  <a:tcPr marL="108000" marR="108000" marT="36000"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44753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57979182"/>
      </p:ext>
    </p:extLst>
  </p:cSld>
  <p:clrMapOvr>
    <a:overrideClrMapping bg1="dk1" tx1="lt1" bg2="dk2" tx2="lt2" accent1="accent1" accent2="accent2" accent3="accent3" accent4="accent4" accent5="accent5" accent6="accent6" hlink="hlink" folHlink="folHlink"/>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1013C657-D3A3-7731-94BE-B0E43928B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28064595"/>
      </p:ext>
    </p:extLst>
  </p:cSld>
  <p:clrMapOvr>
    <a:overrideClrMapping bg1="dk1" tx1="lt1" bg2="dk2" tx2="lt2" accent1="accent1" accent2="accent2" accent3="accent3" accent4="accent4" accent5="accent5" accent6="accent6" hlink="hlink" folHlink="folHlink"/>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AD7D7AA-85D5-50E9-A12C-ADF713F60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60134989"/>
      </p:ext>
    </p:extLst>
  </p:cSld>
  <p:clrMapOvr>
    <a:overrideClrMapping bg1="dk1" tx1="lt1" bg2="dk2" tx2="lt2" accent1="accent1" accent2="accent2" accent3="accent3" accent4="accent4" accent5="accent5" accent6="accent6" hlink="hlink" folHlink="folHlink"/>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E286645-F2C5-42F7-1710-136ABCA64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95443043"/>
      </p:ext>
    </p:extLst>
  </p:cSld>
  <p:clrMapOvr>
    <a:overrideClrMapping bg1="dk1" tx1="lt1" bg2="dk2" tx2="lt2" accent1="accent1" accent2="accent2" accent3="accent3" accent4="accent4" accent5="accent5" accent6="accent6" hlink="hlink" folHlink="folHlink"/>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51265041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36989752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018453077"/>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71650975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55167557"/>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851849841"/>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254189595"/>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48654543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19871120"/>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389732144"/>
      </p:ext>
    </p:extLst>
  </p:cSld>
  <p:clrMapOvr>
    <a:masterClrMapping/>
  </p:clrMapOvr>
  <p:hf hdr="0"/>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5" name="Footer Placeholder 4">
            <a:extLst>
              <a:ext uri="{FF2B5EF4-FFF2-40B4-BE49-F238E27FC236}">
                <a16:creationId xmlns:a16="http://schemas.microsoft.com/office/drawing/2014/main" id="{4A540F11-B5D8-3385-35F7-66E750CB7A97}"/>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Tree>
    <p:extLst>
      <p:ext uri="{BB962C8B-B14F-4D97-AF65-F5344CB8AC3E}">
        <p14:creationId xmlns:p14="http://schemas.microsoft.com/office/powerpoint/2010/main" val="3686462395"/>
      </p:ext>
    </p:extLst>
  </p:cSld>
  <p:clrMapOvr>
    <a:overrideClrMapping bg1="lt1" tx1="dk1" bg2="lt2" tx2="dk2" accent1="accent1" accent2="accent2" accent3="accent3" accent4="accent4" accent5="accent5" accent6="accent6" hlink="hlink" folHlink="folHlink"/>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Graphic 1">
            <a:extLst>
              <a:ext uri="{FF2B5EF4-FFF2-40B4-BE49-F238E27FC236}">
                <a16:creationId xmlns:a16="http://schemas.microsoft.com/office/drawing/2014/main" id="{1E684D4B-27EC-5164-F9F2-ABD6014621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28100687"/>
      </p:ext>
    </p:extLst>
  </p:cSld>
  <p:clrMapOvr>
    <a:overrideClrMapping bg1="lt1" tx1="dk1" bg2="lt2" tx2="dk2" accent1="accent1" accent2="accent2" accent3="accent3" accent4="accent4" accent5="accent5" accent6="accent6" hlink="hlink" folHlink="folHlink"/>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08440878"/>
      </p:ext>
    </p:extLst>
  </p:cSld>
  <p:clrMapOvr>
    <a:overrideClrMapping bg1="lt1" tx1="dk1" bg2="lt2" tx2="dk2" accent1="accent1" accent2="accent2" accent3="accent3" accent4="accent4" accent5="accent5" accent6="accent6" hlink="hlink" folHlink="folHlink"/>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47810714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65078771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628200436"/>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74122873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pic>
        <p:nvPicPr>
          <p:cNvPr id="4" name="Picture 3">
            <a:extLst>
              <a:ext uri="{FF2B5EF4-FFF2-40B4-BE49-F238E27FC236}">
                <a16:creationId xmlns:a16="http://schemas.microsoft.com/office/drawing/2014/main" id="{A80CCC56-C917-4ED2-8A30-90D57DEB85F3}"/>
              </a:ext>
            </a:extLst>
          </p:cNvPr>
          <p:cNvPicPr>
            <a:picLocks noChangeAspect="1"/>
          </p:cNvPicPr>
          <p:nvPr userDrawn="1"/>
        </p:nvPicPr>
        <p:blipFill>
          <a:blip r:embed="rId2"/>
          <a:stretch>
            <a:fillRect/>
          </a:stretch>
        </p:blipFill>
        <p:spPr>
          <a:xfrm>
            <a:off x="9674595" y="5720529"/>
            <a:ext cx="2417880" cy="1045478"/>
          </a:xfrm>
          <a:prstGeom prst="rect">
            <a:avLst/>
          </a:prstGeom>
        </p:spPr>
      </p:pic>
    </p:spTree>
    <p:extLst>
      <p:ext uri="{BB962C8B-B14F-4D97-AF65-F5344CB8AC3E}">
        <p14:creationId xmlns:p14="http://schemas.microsoft.com/office/powerpoint/2010/main" val="38099677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62111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2164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65207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84259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3915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230902691"/>
      </p:ext>
    </p:extLst>
  </p:cSld>
  <p:clrMapOvr>
    <a:overrideClrMapping bg1="lt1" tx1="dk1" bg2="lt2" tx2="dk2" accent1="accent1" accent2="accent2" accent3="accent3" accent4="accent4" accent5="accent5" accent6="accent6" hlink="hlink" folHlink="folHlink"/>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201908594"/>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7375260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636755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6871345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48168327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780195333"/>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89528166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984548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69964423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2297574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58844917"/>
      </p:ext>
    </p:extLst>
  </p:cSld>
  <p:clrMapOvr>
    <a:overrideClrMapping bg1="lt1" tx1="dk1" bg2="lt2" tx2="dk2" accent1="accent1" accent2="accent2" accent3="accent3" accent4="accent4" accent5="accent5" accent6="accent6" hlink="hlink" folHlink="folHlink"/>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02148407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454108130"/>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18198510"/>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243850747"/>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280001312"/>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 &lt;Confidential&gt;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214254779"/>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2835814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244931490"/>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4984427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720249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25296193"/>
      </p:ext>
    </p:extLst>
  </p:cSld>
  <p:clrMapOvr>
    <a:overrideClrMapping bg1="lt1" tx1="dk1" bg2="lt2" tx2="dk2" accent1="accent1" accent2="accent2" accent3="accent3" accent4="accent4" accent5="accent5" accent6="accent6" hlink="hlink" folHlink="folHlink"/>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9486074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2802309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516541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7465668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637516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2842981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olar Cover">
    <p:bg>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25A1C9-6E64-BD80-664F-73D8FA9F78A7}"/>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4" name="Picture 3" descr="Logo&#10;&#10;Description automatically generated">
            <a:extLst>
              <a:ext uri="{FF2B5EF4-FFF2-40B4-BE49-F238E27FC236}">
                <a16:creationId xmlns:a16="http://schemas.microsoft.com/office/drawing/2014/main" id="{74EB15CB-DB97-7369-BE85-D7B3060325E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7" name="Footer Placeholder 4">
            <a:extLst>
              <a:ext uri="{FF2B5EF4-FFF2-40B4-BE49-F238E27FC236}">
                <a16:creationId xmlns:a16="http://schemas.microsoft.com/office/drawing/2014/main" id="{B9043631-CA1F-72E1-FA33-47D6B7E96776}"/>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070B284F-70A1-4575-8A69-1E7D15DA9A5E}"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5" name="Picture 14" descr="A picture containing connector, cable&#10;&#10;Description automatically generated">
            <a:extLst>
              <a:ext uri="{FF2B5EF4-FFF2-40B4-BE49-F238E27FC236}">
                <a16:creationId xmlns:a16="http://schemas.microsoft.com/office/drawing/2014/main" id="{D8B662F2-578E-161B-B1FF-4F0F0FE0EC74}"/>
              </a:ext>
            </a:extLst>
          </p:cNvPr>
          <p:cNvPicPr>
            <a:picLocks noChangeAspect="1"/>
          </p:cNvPicPr>
          <p:nvPr userDrawn="1"/>
        </p:nvPicPr>
        <p:blipFill>
          <a:blip r:embed="rId5"/>
          <a:stretch>
            <a:fillRect/>
          </a:stretch>
        </p:blipFill>
        <p:spPr>
          <a:xfrm>
            <a:off x="0" y="204307"/>
            <a:ext cx="12192000" cy="3498573"/>
          </a:xfrm>
          <a:prstGeom prst="rect">
            <a:avLst/>
          </a:prstGeom>
        </p:spPr>
      </p:pic>
      <p:sp>
        <p:nvSpPr>
          <p:cNvPr id="16" name="Title 7">
            <a:extLst>
              <a:ext uri="{FF2B5EF4-FFF2-40B4-BE49-F238E27FC236}">
                <a16:creationId xmlns:a16="http://schemas.microsoft.com/office/drawing/2014/main" id="{A4B2E99C-298D-718C-3E87-C7CDDD4666A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D2C48BD7-3C34-B08C-255C-79D84CBB100E}"/>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3" name="Graphic 2">
            <a:extLst>
              <a:ext uri="{FF2B5EF4-FFF2-40B4-BE49-F238E27FC236}">
                <a16:creationId xmlns:a16="http://schemas.microsoft.com/office/drawing/2014/main" id="{58C5AC77-1855-61A1-86D8-42A6577554F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2798013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White cov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CFA260-42A7-FF03-B0A9-5106CA3448D8}"/>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2" name="Picture 1" descr="Logo&#10;&#10;Description automatically generated">
            <a:extLst>
              <a:ext uri="{FF2B5EF4-FFF2-40B4-BE49-F238E27FC236}">
                <a16:creationId xmlns:a16="http://schemas.microsoft.com/office/drawing/2014/main" id="{60F65EED-1110-732F-1B11-95551A451854}"/>
              </a:ext>
            </a:extLst>
          </p:cNvPr>
          <p:cNvPicPr>
            <a:picLocks noChangeAspect="1"/>
          </p:cNvPicPr>
          <p:nvPr userDrawn="1"/>
        </p:nvPicPr>
        <p:blipFill>
          <a:blip r:embed="rId3"/>
          <a:stretch>
            <a:fillRect/>
          </a:stretch>
        </p:blipFill>
        <p:spPr>
          <a:xfrm>
            <a:off x="221691" y="203709"/>
            <a:ext cx="3289300" cy="1207171"/>
          </a:xfrm>
          <a:prstGeom prst="rect">
            <a:avLst/>
          </a:prstGeom>
        </p:spPr>
      </p:pic>
      <p:sp>
        <p:nvSpPr>
          <p:cNvPr id="5" name="Footer Placeholder 4">
            <a:extLst>
              <a:ext uri="{FF2B5EF4-FFF2-40B4-BE49-F238E27FC236}">
                <a16:creationId xmlns:a16="http://schemas.microsoft.com/office/drawing/2014/main" id="{A9E0C6D5-DA76-9057-8F38-600063C35CD1}"/>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tx1"/>
                </a:solidFill>
                <a:latin typeface="Segoe UI Semibold" panose="020B0502040204020203" pitchFamily="34" charset="0"/>
                <a:cs typeface="Segoe UI Semibold" panose="020B0502040204020203" pitchFamily="34" charset="0"/>
              </a:rPr>
              <a:t>©</a:t>
            </a:r>
            <a:fld id="{6318BCB0-7DB8-434B-8E73-01EB242A1F8F}"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&lt;Confidential&gt;</a:t>
            </a:r>
          </a:p>
        </p:txBody>
      </p:sp>
      <p:sp>
        <p:nvSpPr>
          <p:cNvPr id="16" name="Title 7">
            <a:extLst>
              <a:ext uri="{FF2B5EF4-FFF2-40B4-BE49-F238E27FC236}">
                <a16:creationId xmlns:a16="http://schemas.microsoft.com/office/drawing/2014/main" id="{3DE9AE13-4D32-4551-39E8-4FB29B135964}"/>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tx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7" name="Text Placeholder 9">
            <a:extLst>
              <a:ext uri="{FF2B5EF4-FFF2-40B4-BE49-F238E27FC236}">
                <a16:creationId xmlns:a16="http://schemas.microsoft.com/office/drawing/2014/main" id="{93420F3A-1D8C-4A97-7690-AA5AC1E2ECBF}"/>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tx2"/>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8" name="Picture 17" descr="A picture containing connector, cable&#10;&#10;Description automatically generated">
            <a:extLst>
              <a:ext uri="{FF2B5EF4-FFF2-40B4-BE49-F238E27FC236}">
                <a16:creationId xmlns:a16="http://schemas.microsoft.com/office/drawing/2014/main" id="{A09988E2-C227-9B42-2310-2FA7BCE54479}"/>
              </a:ext>
            </a:extLst>
          </p:cNvPr>
          <p:cNvPicPr>
            <a:picLocks noChangeAspect="1"/>
          </p:cNvPicPr>
          <p:nvPr userDrawn="1"/>
        </p:nvPicPr>
        <p:blipFill>
          <a:blip r:embed="rId4"/>
          <a:stretch>
            <a:fillRect/>
          </a:stretch>
        </p:blipFill>
        <p:spPr>
          <a:xfrm>
            <a:off x="0" y="204307"/>
            <a:ext cx="12192000" cy="3498573"/>
          </a:xfrm>
          <a:prstGeom prst="rect">
            <a:avLst/>
          </a:prstGeom>
        </p:spPr>
      </p:pic>
      <p:pic>
        <p:nvPicPr>
          <p:cNvPr id="4" name="Graphic 3">
            <a:extLst>
              <a:ext uri="{FF2B5EF4-FFF2-40B4-BE49-F238E27FC236}">
                <a16:creationId xmlns:a16="http://schemas.microsoft.com/office/drawing/2014/main" id="{83BE3448-BCC2-D46A-15EB-E157DC9190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33360933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cover">
    <p:bg>
      <p:bgPr>
        <a:gradFill flip="none" rotWithShape="1">
          <a:gsLst>
            <a:gs pos="0">
              <a:srgbClr val="FFB314"/>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48DB9C-DCF7-0D4F-BD88-98E3E02490F0}"/>
              </a:ext>
            </a:extLst>
          </p:cNvPr>
          <p:cNvSpPr>
            <a:spLocks noGrp="1"/>
          </p:cNvSpPr>
          <p:nvPr>
            <p:ph type="pic" sz="quarter" idx="11" hasCustomPrompt="1"/>
          </p:nvPr>
        </p:nvSpPr>
        <p:spPr>
          <a:xfrm>
            <a:off x="0" y="0"/>
            <a:ext cx="12192000" cy="6858000"/>
          </a:xfrm>
          <a:prstGeom prst="rect">
            <a:avLst/>
          </a:prstGeom>
          <a:gradFill flip="none" rotWithShape="1">
            <a:gsLst>
              <a:gs pos="4000">
                <a:srgbClr val="890078"/>
              </a:gs>
              <a:gs pos="100000">
                <a:srgbClr val="FF5800"/>
              </a:gs>
            </a:gsLst>
            <a:path path="circle">
              <a:fillToRect l="100000" t="100000"/>
            </a:path>
            <a:tileRect r="-100000" b="-100000"/>
          </a:gradFill>
        </p:spPr>
        <p:txBody>
          <a:bodyPr/>
          <a:lstStyle>
            <a:lvl1pPr algn="ctr">
              <a:defRPr b="1" i="0">
                <a:solidFill>
                  <a:schemeClr val="bg1"/>
                </a:solidFill>
                <a:latin typeface="Segoe UI Semibold" panose="020B0502040204020203" pitchFamily="34" charset="0"/>
                <a:cs typeface="Segoe UI Semibold" panose="020B0502040204020203" pitchFamily="34" charset="0"/>
              </a:defRPr>
            </a:lvl1pPr>
          </a:lstStyle>
          <a:p>
            <a:r>
              <a:rPr lang="en-US" altLang="ja-JP"/>
              <a:t>Click icon to add picture. Send your image to the back for logo to display</a:t>
            </a:r>
            <a:endParaRPr lang="en-GB"/>
          </a:p>
        </p:txBody>
      </p:sp>
      <p:sp>
        <p:nvSpPr>
          <p:cNvPr id="2" name="Title 7">
            <a:extLst>
              <a:ext uri="{FF2B5EF4-FFF2-40B4-BE49-F238E27FC236}">
                <a16:creationId xmlns:a16="http://schemas.microsoft.com/office/drawing/2014/main" id="{8DC08F90-D086-622F-9346-FA7E66730FBA}"/>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3" name="Text Placeholder 9">
            <a:extLst>
              <a:ext uri="{FF2B5EF4-FFF2-40B4-BE49-F238E27FC236}">
                <a16:creationId xmlns:a16="http://schemas.microsoft.com/office/drawing/2014/main" id="{C2A07DD5-7476-E78E-877E-5A83444D081C}"/>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sp>
        <p:nvSpPr>
          <p:cNvPr id="5" name="Footer Placeholder 4">
            <a:extLst>
              <a:ext uri="{FF2B5EF4-FFF2-40B4-BE49-F238E27FC236}">
                <a16:creationId xmlns:a16="http://schemas.microsoft.com/office/drawing/2014/main" id="{4A540F11-B5D8-3385-35F7-66E750CB7A97}"/>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Tree>
    <p:extLst>
      <p:ext uri="{BB962C8B-B14F-4D97-AF65-F5344CB8AC3E}">
        <p14:creationId xmlns:p14="http://schemas.microsoft.com/office/powerpoint/2010/main" val="140952632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rchard cover">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text, tree, outdoor, outdoor object&#10;&#10;Description automatically generated">
            <a:extLst>
              <a:ext uri="{FF2B5EF4-FFF2-40B4-BE49-F238E27FC236}">
                <a16:creationId xmlns:a16="http://schemas.microsoft.com/office/drawing/2014/main" id="{486376D3-2F5B-0F1C-3148-25259A5CC0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5588" cy="6858000"/>
          </a:xfrm>
          <a:prstGeom prst="rect">
            <a:avLst/>
          </a:prstGeom>
        </p:spPr>
      </p:pic>
      <p:pic>
        <p:nvPicPr>
          <p:cNvPr id="4" name="Picture 3" descr="Logo&#10;&#10;Description automatically generated">
            <a:extLst>
              <a:ext uri="{FF2B5EF4-FFF2-40B4-BE49-F238E27FC236}">
                <a16:creationId xmlns:a16="http://schemas.microsoft.com/office/drawing/2014/main" id="{C001E068-DCB8-4AF2-A0E0-F83E05F7B5E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sp>
        <p:nvSpPr>
          <p:cNvPr id="9" name="Footer Placeholder 4">
            <a:extLst>
              <a:ext uri="{FF2B5EF4-FFF2-40B4-BE49-F238E27FC236}">
                <a16:creationId xmlns:a16="http://schemas.microsoft.com/office/drawing/2014/main" id="{146D7014-93D2-44BD-FF82-57EFCFFD348C}"/>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1F040318-8979-4952-A618-4BC676CB252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sp>
        <p:nvSpPr>
          <p:cNvPr id="12" name="Title 7">
            <a:extLst>
              <a:ext uri="{FF2B5EF4-FFF2-40B4-BE49-F238E27FC236}">
                <a16:creationId xmlns:a16="http://schemas.microsoft.com/office/drawing/2014/main" id="{3729E75C-D01E-AAAB-E111-941F5DF17B5C}"/>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3" name="Text Placeholder 9">
            <a:extLst>
              <a:ext uri="{FF2B5EF4-FFF2-40B4-BE49-F238E27FC236}">
                <a16:creationId xmlns:a16="http://schemas.microsoft.com/office/drawing/2014/main" id="{A985804D-1968-5779-F7D5-38819C3BA9B4}"/>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Graphic 1">
            <a:extLst>
              <a:ext uri="{FF2B5EF4-FFF2-40B4-BE49-F238E27FC236}">
                <a16:creationId xmlns:a16="http://schemas.microsoft.com/office/drawing/2014/main" id="{1E684D4B-27EC-5164-F9F2-ABD6014621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281291986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40551447"/>
      </p:ext>
    </p:extLst>
  </p:cSld>
  <p:clrMapOvr>
    <a:overrideClrMapping bg1="dk1" tx1="lt1" bg2="dk2" tx2="lt2" accent1="accent1" accent2="accent2" accent3="accent3" accent4="accent4" accent5="accent5" accent6="accent6" hlink="hlink" folHlink="folHlink"/>
  </p:clrMapOvr>
  <p:hf hdr="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urora divid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sp>
        <p:nvSpPr>
          <p:cNvPr id="2" name="Title 7">
            <a:extLst>
              <a:ext uri="{FF2B5EF4-FFF2-40B4-BE49-F238E27FC236}">
                <a16:creationId xmlns:a16="http://schemas.microsoft.com/office/drawing/2014/main" id="{6647BFCF-3982-CCAA-7A02-3B65204B97BD}"/>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3" name="Text Placeholder 9">
            <a:extLst>
              <a:ext uri="{FF2B5EF4-FFF2-40B4-BE49-F238E27FC236}">
                <a16:creationId xmlns:a16="http://schemas.microsoft.com/office/drawing/2014/main" id="{E3404243-D446-89D8-2EE0-CCCD9B4F8BDB}"/>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11" name="Picture 10" descr="Logo&#10;&#10;Description automatically generated">
            <a:extLst>
              <a:ext uri="{FF2B5EF4-FFF2-40B4-BE49-F238E27FC236}">
                <a16:creationId xmlns:a16="http://schemas.microsoft.com/office/drawing/2014/main" id="{C9DC505A-2D26-1889-C779-148711CE950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12" name="Footer Placeholder 4">
            <a:extLst>
              <a:ext uri="{FF2B5EF4-FFF2-40B4-BE49-F238E27FC236}">
                <a16:creationId xmlns:a16="http://schemas.microsoft.com/office/drawing/2014/main" id="{CCCF9DBF-C7CC-D860-1ABE-732E6CBB51D6}"/>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7C5DE94C-99BC-4FD5-A5C6-7E6A23D3827C}"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16" name="Graphic 15">
            <a:extLst>
              <a:ext uri="{FF2B5EF4-FFF2-40B4-BE49-F238E27FC236}">
                <a16:creationId xmlns:a16="http://schemas.microsoft.com/office/drawing/2014/main" id="{B7DC6CAB-D34C-D60A-CC7D-6395237BF6A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5659D4B2-E832-B7CD-9885-4542055140B4}"/>
              </a:ext>
            </a:extLst>
          </p:cNvPr>
          <p:cNvSpPr>
            <a:spLocks noGrp="1"/>
          </p:cNvSpPr>
          <p:nvPr>
            <p:ph type="sldNum" sz="quarter" idx="1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0926647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olar divider">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sp>
        <p:nvSpPr>
          <p:cNvPr id="18" name="Title 7">
            <a:extLst>
              <a:ext uri="{FF2B5EF4-FFF2-40B4-BE49-F238E27FC236}">
                <a16:creationId xmlns:a16="http://schemas.microsoft.com/office/drawing/2014/main" id="{67CCE83A-7C05-0BA3-56E8-C8A7126C145E}"/>
              </a:ext>
            </a:extLst>
          </p:cNvPr>
          <p:cNvSpPr>
            <a:spLocks noGrp="1"/>
          </p:cNvSpPr>
          <p:nvPr>
            <p:ph type="title" hasCustomPrompt="1"/>
          </p:nvPr>
        </p:nvSpPr>
        <p:spPr>
          <a:xfrm>
            <a:off x="485539" y="2394152"/>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Divider</a:t>
            </a:r>
            <a:endParaRPr lang="en-GB"/>
          </a:p>
        </p:txBody>
      </p:sp>
      <p:sp>
        <p:nvSpPr>
          <p:cNvPr id="19" name="Text Placeholder 9">
            <a:extLst>
              <a:ext uri="{FF2B5EF4-FFF2-40B4-BE49-F238E27FC236}">
                <a16:creationId xmlns:a16="http://schemas.microsoft.com/office/drawing/2014/main" id="{8BD5F945-9526-50AB-F03C-81AA1D0392D1}"/>
              </a:ext>
            </a:extLst>
          </p:cNvPr>
          <p:cNvSpPr>
            <a:spLocks noGrp="1"/>
          </p:cNvSpPr>
          <p:nvPr>
            <p:ph type="body" sz="quarter" idx="10" hasCustomPrompt="1"/>
          </p:nvPr>
        </p:nvSpPr>
        <p:spPr>
          <a:xfrm>
            <a:off x="485538" y="4000547"/>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6" name="Picture 5" descr="Logo&#10;&#10;Description automatically generated">
            <a:extLst>
              <a:ext uri="{FF2B5EF4-FFF2-40B4-BE49-F238E27FC236}">
                <a16:creationId xmlns:a16="http://schemas.microsoft.com/office/drawing/2014/main" id="{E13BDA52-EACA-ED5B-66AA-1FFC721105A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A76DC12-D48C-AF29-5BD9-B74421C476B0}"/>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D22CE56-B61F-45E9-B14C-06C73452CB9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9" name="Graphic 8">
            <a:extLst>
              <a:ext uri="{FF2B5EF4-FFF2-40B4-BE49-F238E27FC236}">
                <a16:creationId xmlns:a16="http://schemas.microsoft.com/office/drawing/2014/main" id="{DFD41A6F-C63C-8531-0E7F-25589016F89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6CD4BF50-6A69-BEB3-75EA-EB03FAB676B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1819349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urora End Slide">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5552" y="4647501"/>
            <a:ext cx="12186448" cy="1536552"/>
          </a:xfrm>
          <a:prstGeom prst="rect">
            <a:avLst/>
          </a:prstGeom>
        </p:spPr>
      </p:pic>
      <p:pic>
        <p:nvPicPr>
          <p:cNvPr id="5" name="Picture 4" descr="Logo&#10;&#10;Description automatically generated">
            <a:extLst>
              <a:ext uri="{FF2B5EF4-FFF2-40B4-BE49-F238E27FC236}">
                <a16:creationId xmlns:a16="http://schemas.microsoft.com/office/drawing/2014/main" id="{29F6752F-C195-900B-743A-3C3A7BB568E1}"/>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2" name="Footer Placeholder 4">
            <a:extLst>
              <a:ext uri="{FF2B5EF4-FFF2-40B4-BE49-F238E27FC236}">
                <a16:creationId xmlns:a16="http://schemas.microsoft.com/office/drawing/2014/main" id="{2F53BE18-10C1-079A-6620-B10DA868A4D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DBFA95E-50DC-4369-B56A-7D93EAE84222}"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B15B43A2-27E6-695E-7478-295E22540D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4" name="Slide Number Placeholder 3">
            <a:extLst>
              <a:ext uri="{FF2B5EF4-FFF2-40B4-BE49-F238E27FC236}">
                <a16:creationId xmlns:a16="http://schemas.microsoft.com/office/drawing/2014/main" id="{8A3ED374-E56F-7B92-7C0F-98C91733A38D}"/>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702125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olar End Slide">
    <p:bg>
      <p:bgPr>
        <a:gradFill>
          <a:gsLst>
            <a:gs pos="0">
              <a:srgbClr val="FFB314"/>
            </a:gs>
            <a:gs pos="100000">
              <a:srgbClr val="FF5800"/>
            </a:gs>
          </a:gsLst>
          <a:lin ang="2700000" scaled="1"/>
        </a:gradFill>
        <a:effectLst/>
      </p:bgPr>
    </p:bg>
    <p:spTree>
      <p:nvGrpSpPr>
        <p:cNvPr id="1" name=""/>
        <p:cNvGrpSpPr/>
        <p:nvPr/>
      </p:nvGrpSpPr>
      <p:grpSpPr>
        <a:xfrm>
          <a:off x="0" y="0"/>
          <a:ext cx="0" cy="0"/>
          <a:chOff x="0" y="0"/>
          <a:chExt cx="0" cy="0"/>
        </a:xfrm>
      </p:grpSpPr>
      <p:pic>
        <p:nvPicPr>
          <p:cNvPr id="14" name="Picture 13" descr="A picture containing icon&#10;&#10;Description automatically generated">
            <a:extLst>
              <a:ext uri="{FF2B5EF4-FFF2-40B4-BE49-F238E27FC236}">
                <a16:creationId xmlns:a16="http://schemas.microsoft.com/office/drawing/2014/main" id="{54C71BA1-83D3-4827-C9A8-87C450A0F49A}"/>
              </a:ext>
            </a:extLst>
          </p:cNvPr>
          <p:cNvPicPr>
            <a:picLocks noChangeAspect="1"/>
          </p:cNvPicPr>
          <p:nvPr userDrawn="1"/>
        </p:nvPicPr>
        <p:blipFill>
          <a:blip r:embed="rId2"/>
          <a:stretch>
            <a:fillRect/>
          </a:stretch>
        </p:blipFill>
        <p:spPr>
          <a:xfrm>
            <a:off x="0" y="4039887"/>
            <a:ext cx="12192000" cy="2199861"/>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2BD5F353-B683-50F6-D59B-CA9DB696DA15}"/>
              </a:ext>
            </a:extLst>
          </p:cNvPr>
          <p:cNvPicPr>
            <a:picLocks noChangeAspect="1"/>
          </p:cNvPicPr>
          <p:nvPr userDrawn="1"/>
        </p:nvPicPr>
        <p:blipFill>
          <a:blip r:embed="rId3"/>
          <a:stretch>
            <a:fillRect/>
          </a:stretch>
        </p:blipFill>
        <p:spPr>
          <a:xfrm>
            <a:off x="0" y="4648201"/>
            <a:ext cx="12180896" cy="1535852"/>
          </a:xfrm>
          <a:prstGeom prst="rect">
            <a:avLst/>
          </a:prstGeom>
        </p:spPr>
      </p:pic>
      <p:pic>
        <p:nvPicPr>
          <p:cNvPr id="5" name="Picture 4" descr="Logo&#10;&#10;Description automatically generated">
            <a:extLst>
              <a:ext uri="{FF2B5EF4-FFF2-40B4-BE49-F238E27FC236}">
                <a16:creationId xmlns:a16="http://schemas.microsoft.com/office/drawing/2014/main" id="{6D76C8DB-10B9-4AF5-08BB-850195E11E5D}"/>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86456" y="1844499"/>
            <a:ext cx="7219089" cy="2649401"/>
          </a:xfrm>
          <a:prstGeom prst="rect">
            <a:avLst/>
          </a:prstGeom>
        </p:spPr>
      </p:pic>
      <p:sp>
        <p:nvSpPr>
          <p:cNvPr id="4" name="Footer Placeholder 4">
            <a:extLst>
              <a:ext uri="{FF2B5EF4-FFF2-40B4-BE49-F238E27FC236}">
                <a16:creationId xmlns:a16="http://schemas.microsoft.com/office/drawing/2014/main" id="{0331C954-49F8-9DF5-8795-A8BED44ABA0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259C16A-6D70-46F6-BB13-4DDF4D227DE7}"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&lt;Confidential&gt;</a:t>
            </a:r>
          </a:p>
        </p:txBody>
      </p:sp>
      <p:pic>
        <p:nvPicPr>
          <p:cNvPr id="8" name="Graphic 7">
            <a:extLst>
              <a:ext uri="{FF2B5EF4-FFF2-40B4-BE49-F238E27FC236}">
                <a16:creationId xmlns:a16="http://schemas.microsoft.com/office/drawing/2014/main" id="{7AD62FCC-CAB2-0F2C-5800-59A75EF438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2" name="Slide Number Placeholder 3">
            <a:extLst>
              <a:ext uri="{FF2B5EF4-FFF2-40B4-BE49-F238E27FC236}">
                <a16:creationId xmlns:a16="http://schemas.microsoft.com/office/drawing/2014/main" id="{4873444C-6F5C-E5F9-9C67-F4D80DE83785}"/>
              </a:ext>
            </a:extLst>
          </p:cNvPr>
          <p:cNvSpPr>
            <a:spLocks noGrp="1"/>
          </p:cNvSpPr>
          <p:nvPr>
            <p:ph type="sldNum" sz="quarter" idx="11"/>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5109984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18AE1D-94C9-D3C6-0407-5B8FDFD3F4E5}"/>
              </a:ext>
            </a:extLst>
          </p:cNvPr>
          <p:cNvSpPr>
            <a:spLocks noGrp="1"/>
          </p:cNvSpPr>
          <p:nvPr>
            <p:ph type="sldNum" sz="quarter" idx="10"/>
          </p:nvPr>
        </p:nvSpPr>
        <p:spPr/>
        <p:txBody>
          <a:bodyPr/>
          <a:lstStyle/>
          <a:p>
            <a:pPr algn="r"/>
            <a:fld id="{5FF3D83E-15E1-4A03-AD1D-2D5ABF521937}" type="slidenum">
              <a:rPr lang="en-CA" smtClean="0"/>
              <a:pPr algn="r"/>
              <a:t>‹#›</a:t>
            </a:fld>
            <a:endParaRPr lang="en-CA"/>
          </a:p>
        </p:txBody>
      </p:sp>
      <p:sp>
        <p:nvSpPr>
          <p:cNvPr id="4" name="Title 1">
            <a:extLst>
              <a:ext uri="{FF2B5EF4-FFF2-40B4-BE49-F238E27FC236}">
                <a16:creationId xmlns:a16="http://schemas.microsoft.com/office/drawing/2014/main" id="{E43898ED-EE23-E8E6-8BBB-BF6BCCEDE2E4}"/>
              </a:ext>
            </a:extLst>
          </p:cNvPr>
          <p:cNvSpPr>
            <a:spLocks noGrp="1"/>
          </p:cNvSpPr>
          <p:nvPr>
            <p:ph type="title"/>
          </p:nvPr>
        </p:nvSpPr>
        <p:spPr>
          <a:xfrm>
            <a:off x="457888" y="457200"/>
            <a:ext cx="11200711" cy="987692"/>
          </a:xfrm>
        </p:spPr>
        <p:txBody>
          <a:bodyPr>
            <a:normAutofit fontScale="90000"/>
          </a:bodyPr>
          <a:lstStyle/>
          <a:p>
            <a:pPr>
              <a:lnSpc>
                <a:spcPct val="100000"/>
              </a:lnSpc>
            </a:pPr>
            <a:r>
              <a:rPr lang="en-US"/>
              <a:t>Click to edit Master title style</a:t>
            </a:r>
          </a:p>
        </p:txBody>
      </p:sp>
      <p:sp>
        <p:nvSpPr>
          <p:cNvPr id="5" name="Content Placeholder 2">
            <a:extLst>
              <a:ext uri="{FF2B5EF4-FFF2-40B4-BE49-F238E27FC236}">
                <a16:creationId xmlns:a16="http://schemas.microsoft.com/office/drawing/2014/main" id="{EF5871AD-F585-590D-505A-E9722A6C36D2}"/>
              </a:ext>
            </a:extLst>
          </p:cNvPr>
          <p:cNvSpPr>
            <a:spLocks noGrp="1"/>
          </p:cNvSpPr>
          <p:nvPr>
            <p:ph sz="quarter" idx="11"/>
          </p:nvPr>
        </p:nvSpPr>
        <p:spPr>
          <a:xfrm>
            <a:off x="457200" y="1700808"/>
            <a:ext cx="11201588" cy="4300106"/>
          </a:xfrm>
        </p:spPr>
        <p:txBody>
          <a:bodyPr/>
          <a:lstStyle/>
          <a:p>
            <a:pPr lvl="0"/>
            <a:r>
              <a:rPr lang="en-US" sz="1400">
                <a:solidFill>
                  <a:srgbClr val="464646"/>
                </a:solidFill>
              </a:rPr>
              <a:t>Click to edit Master text styles</a:t>
            </a:r>
          </a:p>
          <a:p>
            <a:pPr lvl="1"/>
            <a:r>
              <a:rPr lang="en-US" sz="1400">
                <a:solidFill>
                  <a:srgbClr val="464646"/>
                </a:solidFill>
              </a:rPr>
              <a:t>Second level</a:t>
            </a:r>
          </a:p>
          <a:p>
            <a:pPr lvl="2"/>
            <a:r>
              <a:rPr lang="en-US" sz="1400">
                <a:solidFill>
                  <a:srgbClr val="464646"/>
                </a:solidFill>
              </a:rPr>
              <a:t>Third level</a:t>
            </a:r>
          </a:p>
        </p:txBody>
      </p:sp>
      <p:graphicFrame>
        <p:nvGraphicFramePr>
          <p:cNvPr id="6" name="Table 5">
            <a:extLst>
              <a:ext uri="{FF2B5EF4-FFF2-40B4-BE49-F238E27FC236}">
                <a16:creationId xmlns:a16="http://schemas.microsoft.com/office/drawing/2014/main" id="{F7228F79-C6A8-AB5C-8580-0A095994C33C}"/>
              </a:ext>
            </a:extLst>
          </p:cNvPr>
          <p:cNvGraphicFramePr>
            <a:graphicFrameLocks noGrp="1"/>
          </p:cNvGraphicFramePr>
          <p:nvPr userDrawn="1">
            <p:extLst>
              <p:ext uri="{D42A27DB-BD31-4B8C-83A1-F6EECF244321}">
                <p14:modId xmlns:p14="http://schemas.microsoft.com/office/powerpoint/2010/main" val="2796964558"/>
              </p:ext>
            </p:extLst>
          </p:nvPr>
        </p:nvGraphicFramePr>
        <p:xfrm>
          <a:off x="533212" y="2983128"/>
          <a:ext cx="11019535" cy="2314146"/>
        </p:xfrm>
        <a:graphic>
          <a:graphicData uri="http://schemas.openxmlformats.org/drawingml/2006/table">
            <a:tbl>
              <a:tblPr bandRow="1">
                <a:tableStyleId>{8EC20E35-A176-4012-BC5E-935CFFF8708E}</a:tableStyleId>
              </a:tblPr>
              <a:tblGrid>
                <a:gridCol w="1610831">
                  <a:extLst>
                    <a:ext uri="{9D8B030D-6E8A-4147-A177-3AD203B41FA5}">
                      <a16:colId xmlns:a16="http://schemas.microsoft.com/office/drawing/2014/main" val="20000"/>
                    </a:ext>
                  </a:extLst>
                </a:gridCol>
                <a:gridCol w="9408704">
                  <a:extLst>
                    <a:ext uri="{9D8B030D-6E8A-4147-A177-3AD203B41FA5}">
                      <a16:colId xmlns:a16="http://schemas.microsoft.com/office/drawing/2014/main" val="20001"/>
                    </a:ext>
                  </a:extLst>
                </a:gridCol>
              </a:tblGrid>
              <a:tr h="273931">
                <a:tc gridSpan="2">
                  <a:txBody>
                    <a:bodyPr/>
                    <a:lstStyle/>
                    <a:p>
                      <a:pPr algn="l" fontAlgn="t"/>
                      <a:r>
                        <a:rPr lang="en-US" sz="1100" b="0" i="0" u="none" strike="noStrike">
                          <a:solidFill>
                            <a:schemeClr val="bg1"/>
                          </a:solidFill>
                          <a:effectLst/>
                          <a:latin typeface="Segoe UI" panose="020B0502040204020203" pitchFamily="34" charset="0"/>
                          <a:cs typeface="Segoe UI" panose="020B0502040204020203" pitchFamily="34" charset="0"/>
                        </a:rPr>
                        <a:t>MANDATORY PROTECTION FOR CONFIDENTIAL DATA</a:t>
                      </a: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solidFill>
                      <a:schemeClr val="tx2"/>
                    </a:solidFill>
                  </a:tcPr>
                </a:tc>
                <a:tc hMerge="1">
                  <a:txBody>
                    <a:bodyPr/>
                    <a:lstStyle/>
                    <a:p>
                      <a:pPr algn="l" fontAlgn="t"/>
                      <a:endParaRPr lang="en-US" sz="1000" b="1" i="0" u="none" strike="noStrike">
                        <a:solidFill>
                          <a:srgbClr val="000000"/>
                        </a:solidFill>
                        <a:effectLst/>
                        <a:latin typeface="Arial" panose="020B0604020202020204" pitchFamily="34" charset="0"/>
                      </a:endParaRPr>
                    </a:p>
                  </a:txBody>
                  <a:tcPr marL="9525" marR="9525" marT="9525" marB="0"/>
                </a:tc>
                <a:extLst>
                  <a:ext uri="{0D108BD9-81ED-4DB2-BD59-A6C34878D82A}">
                    <a16:rowId xmlns:a16="http://schemas.microsoft.com/office/drawing/2014/main" val="10000"/>
                  </a:ext>
                </a:extLst>
              </a:tr>
              <a:tr h="441571">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Access</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a:latin typeface="Segoe UI" panose="020B0502040204020203" pitchFamily="34" charset="0"/>
                          <a:cs typeface="Segoe UI" panose="020B0502040204020203" pitchFamily="34" charset="0"/>
                          <a:hlinkClick r:id="rId2"/>
                        </a:rPr>
                        <a:t>Company data</a:t>
                      </a:r>
                      <a:r>
                        <a:rPr lang="en-US" sz="1100" b="0" i="0" u="none" strike="noStrike">
                          <a:effectLst/>
                          <a:latin typeface="Segoe UI" panose="020B0502040204020203" pitchFamily="34" charset="0"/>
                          <a:cs typeface="Segoe UI" panose="020B0502040204020203" pitchFamily="34" charset="0"/>
                        </a:rPr>
                        <a:t>: May be granted to all Avanade personnel to</a:t>
                      </a:r>
                      <a:r>
                        <a:rPr lang="en-US" sz="1100" b="0" i="0" u="none" strike="noStrike" baseline="0">
                          <a:effectLst/>
                          <a:latin typeface="Segoe UI" panose="020B0502040204020203" pitchFamily="34" charset="0"/>
                          <a:cs typeface="Segoe UI" panose="020B0502040204020203" pitchFamily="34" charset="0"/>
                        </a:rPr>
                        <a:t> the extent </a:t>
                      </a:r>
                      <a:r>
                        <a:rPr lang="en-US" sz="1100" b="0" i="0" u="none" strike="noStrike">
                          <a:effectLst/>
                          <a:latin typeface="Segoe UI" panose="020B0502040204020203" pitchFamily="34" charset="0"/>
                          <a:cs typeface="Segoe UI" panose="020B0502040204020203" pitchFamily="34" charset="0"/>
                        </a:rPr>
                        <a:t>there is a legitimate business</a:t>
                      </a:r>
                      <a:r>
                        <a:rPr lang="en-US" sz="1100" b="0" i="0" u="none" strike="noStrike" baseline="0">
                          <a:effectLst/>
                          <a:latin typeface="Segoe UI" panose="020B0502040204020203" pitchFamily="34" charset="0"/>
                          <a:cs typeface="Segoe UI" panose="020B0502040204020203" pitchFamily="34" charset="0"/>
                        </a:rPr>
                        <a:t> reason.</a:t>
                      </a:r>
                    </a:p>
                    <a:p>
                      <a:pPr algn="l" fontAlgn="t"/>
                      <a:r>
                        <a:rPr lang="en-US" sz="1100" b="0" i="0" u="none" strike="noStrike">
                          <a:effectLst/>
                          <a:latin typeface="Segoe UI" panose="020B0502040204020203" pitchFamily="34" charset="0"/>
                          <a:cs typeface="Segoe UI" panose="020B0502040204020203" pitchFamily="34" charset="0"/>
                          <a:hlinkClick r:id="rId2"/>
                        </a:rPr>
                        <a:t>Client data</a:t>
                      </a:r>
                      <a:r>
                        <a:rPr lang="en-US" sz="1100" b="0" i="0" u="none" strike="noStrike">
                          <a:effectLst/>
                          <a:latin typeface="Segoe UI" panose="020B0502040204020203" pitchFamily="34" charset="0"/>
                          <a:cs typeface="Segoe UI" panose="020B0502040204020203" pitchFamily="34" charset="0"/>
                        </a:rPr>
                        <a:t>:</a:t>
                      </a:r>
                      <a:r>
                        <a:rPr lang="en-US" sz="1100" b="0" i="0" u="none" strike="noStrike" baseline="0">
                          <a:effectLst/>
                          <a:latin typeface="Segoe UI" panose="020B0502040204020203" pitchFamily="34" charset="0"/>
                          <a:cs typeface="Segoe UI" panose="020B0502040204020203" pitchFamily="34" charset="0"/>
                        </a:rPr>
                        <a:t> M</a:t>
                      </a:r>
                      <a:r>
                        <a:rPr lang="en-US" sz="1100" b="0" i="0" u="none" strike="noStrike">
                          <a:effectLst/>
                          <a:latin typeface="Segoe UI" panose="020B0502040204020203" pitchFamily="34" charset="0"/>
                          <a:cs typeface="Segoe UI" panose="020B0502040204020203" pitchFamily="34" charset="0"/>
                        </a:rPr>
                        <a:t>ay be shared with the entire</a:t>
                      </a:r>
                      <a:r>
                        <a:rPr lang="en-US" sz="1100" b="0" i="0" u="none" strike="noStrike" baseline="0">
                          <a:effectLst/>
                          <a:latin typeface="Segoe UI" panose="020B0502040204020203" pitchFamily="34" charset="0"/>
                          <a:cs typeface="Segoe UI" panose="020B0502040204020203" pitchFamily="34" charset="0"/>
                        </a:rPr>
                        <a:t> engagement team.</a:t>
                      </a:r>
                      <a:endParaRPr lang="en-US" sz="1100" b="0" i="0" u="none" strike="noStrike">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273931">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Devices</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u="none" strike="noStrike">
                          <a:effectLst/>
                          <a:latin typeface="Segoe UI" panose="020B0502040204020203" pitchFamily="34" charset="0"/>
                          <a:cs typeface="Segoe UI" panose="020B0502040204020203" pitchFamily="34" charset="0"/>
                        </a:rPr>
                        <a:t>Drive is encrypted to minimum 256 bit encryption; when disposal is necessary, physically destroy or securely overwrite when no longer needed.</a:t>
                      </a:r>
                      <a:endParaRPr lang="en-US" sz="1100" b="0" i="0" u="none" strike="noStrike">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273931">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Storage/Sharing</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u="none" strike="noStrike" baseline="0">
                          <a:effectLst/>
                          <a:latin typeface="Segoe UI" panose="020B0502040204020203" pitchFamily="34" charset="0"/>
                          <a:cs typeface="Segoe UI" panose="020B0502040204020203" pitchFamily="34" charset="0"/>
                        </a:rPr>
                        <a:t>Any company or client provided tool for storage or sharing is permissible.</a:t>
                      </a:r>
                      <a:endParaRPr lang="en-US" sz="1100" b="0" i="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273931">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Transmission</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a:latin typeface="Segoe UI" panose="020B0502040204020203" pitchFamily="34" charset="0"/>
                          <a:cs typeface="Segoe UI" panose="020B0502040204020203" pitchFamily="34" charset="0"/>
                          <a:hlinkClick r:id="rId2"/>
                        </a:rPr>
                        <a:t>Company data</a:t>
                      </a:r>
                      <a:r>
                        <a:rPr lang="en-US" sz="1100" b="0" i="0">
                          <a:latin typeface="Segoe UI" panose="020B0502040204020203" pitchFamily="34" charset="0"/>
                          <a:cs typeface="Segoe UI" panose="020B0502040204020203" pitchFamily="34" charset="0"/>
                        </a:rPr>
                        <a:t> and </a:t>
                      </a:r>
                      <a:r>
                        <a:rPr lang="en-US" sz="1100" b="0" i="0" u="none" strike="noStrike">
                          <a:effectLst/>
                          <a:latin typeface="Segoe UI" panose="020B0502040204020203" pitchFamily="34" charset="0"/>
                          <a:cs typeface="Segoe UI" panose="020B0502040204020203" pitchFamily="34" charset="0"/>
                          <a:hlinkClick r:id="rId2"/>
                        </a:rPr>
                        <a:t>client data</a:t>
                      </a:r>
                      <a:r>
                        <a:rPr lang="en-US" sz="1100" b="0" i="0" u="none" strike="noStrike">
                          <a:effectLst/>
                          <a:latin typeface="Segoe UI" panose="020B0502040204020203" pitchFamily="34" charset="0"/>
                          <a:cs typeface="Segoe UI" panose="020B0502040204020203" pitchFamily="34" charset="0"/>
                        </a:rPr>
                        <a:t> </a:t>
                      </a:r>
                      <a:r>
                        <a:rPr lang="en-US" sz="1100" b="0" i="0">
                          <a:latin typeface="Segoe UI" panose="020B0502040204020203" pitchFamily="34" charset="0"/>
                          <a:cs typeface="Segoe UI" panose="020B0502040204020203" pitchFamily="34" charset="0"/>
                        </a:rPr>
                        <a:t>that is transmitted to or received from</a:t>
                      </a:r>
                      <a:r>
                        <a:rPr lang="en-US" sz="1100" b="0" i="0" baseline="0">
                          <a:latin typeface="Segoe UI" panose="020B0502040204020203" pitchFamily="34" charset="0"/>
                          <a:cs typeface="Segoe UI" panose="020B0502040204020203" pitchFamily="34" charset="0"/>
                        </a:rPr>
                        <a:t> </a:t>
                      </a:r>
                      <a:r>
                        <a:rPr lang="en-US" sz="1100" b="0" i="0">
                          <a:latin typeface="Segoe UI" panose="020B0502040204020203" pitchFamily="34" charset="0"/>
                          <a:cs typeface="Segoe UI" panose="020B0502040204020203" pitchFamily="34" charset="0"/>
                        </a:rPr>
                        <a:t>outside</a:t>
                      </a:r>
                      <a:r>
                        <a:rPr lang="en-US" sz="1100" b="0" i="0" baseline="0">
                          <a:latin typeface="Segoe UI" panose="020B0502040204020203" pitchFamily="34" charset="0"/>
                          <a:cs typeface="Segoe UI" panose="020B0502040204020203" pitchFamily="34" charset="0"/>
                        </a:rPr>
                        <a:t> of Avanade</a:t>
                      </a:r>
                      <a:r>
                        <a:rPr lang="en-US" sz="1100" b="0" i="0">
                          <a:latin typeface="Segoe UI" panose="020B0502040204020203" pitchFamily="34" charset="0"/>
                          <a:cs typeface="Segoe UI" panose="020B0502040204020203" pitchFamily="34" charset="0"/>
                        </a:rPr>
                        <a:t> must be encrypted</a:t>
                      </a:r>
                      <a:r>
                        <a:rPr lang="en-US" sz="1100" b="0" i="0" baseline="0">
                          <a:latin typeface="Segoe UI" panose="020B0502040204020203" pitchFamily="34" charset="0"/>
                          <a:cs typeface="Segoe UI" panose="020B0502040204020203" pitchFamily="34" charset="0"/>
                        </a:rPr>
                        <a:t> (e.g., FTPS, SSL, HTTPS, TLS).</a:t>
                      </a:r>
                      <a:endParaRPr lang="en-US" sz="1100" b="0" i="0">
                        <a:solidFill>
                          <a:schemeClr val="tx2"/>
                        </a:solidFill>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776851">
                <a:tc>
                  <a:txBody>
                    <a:bodyPr/>
                    <a:lstStyle/>
                    <a:p>
                      <a:pPr marL="0" algn="l" defTabSz="914400" rtl="0" eaLnBrk="1" fontAlgn="t" latinLnBrk="0" hangingPunct="1"/>
                      <a:r>
                        <a:rPr lang="en-US" sz="1100" u="none" strike="noStrike" kern="1200">
                          <a:effectLst/>
                          <a:latin typeface="Segoe UI Semibold" panose="020B0702040204020203" pitchFamily="34" charset="0"/>
                          <a:cs typeface="Segoe UI Semibold" panose="020B0702040204020203" pitchFamily="34" charset="0"/>
                        </a:rPr>
                        <a:t>Retention</a:t>
                      </a:r>
                      <a:endParaRPr lang="en-US" sz="1100" b="1" i="1" u="none" strike="noStrike" kern="1200">
                        <a:solidFill>
                          <a:schemeClr val="tx2"/>
                        </a:solidFill>
                        <a:effectLst/>
                        <a:latin typeface="Segoe UI Semibold" panose="020B0702040204020203" pitchFamily="34" charset="0"/>
                        <a:ea typeface="+mn-ea"/>
                        <a:cs typeface="Segoe UI Semibold" panose="020B07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tc>
                  <a:txBody>
                    <a:bodyPr/>
                    <a:lstStyle/>
                    <a:p>
                      <a:pPr algn="l" fontAlgn="t"/>
                      <a:r>
                        <a:rPr lang="en-US" sz="1100" b="0" i="0">
                          <a:latin typeface="Segoe UI" panose="020B0502040204020203" pitchFamily="34" charset="0"/>
                          <a:cs typeface="Segoe UI" panose="020B0502040204020203" pitchFamily="34" charset="0"/>
                          <a:hlinkClick r:id="rId2"/>
                        </a:rPr>
                        <a:t>Company data</a:t>
                      </a:r>
                      <a:r>
                        <a:rPr lang="en-US" sz="1100" b="0" i="0">
                          <a:latin typeface="Segoe UI" panose="020B0502040204020203" pitchFamily="34" charset="0"/>
                          <a:cs typeface="Segoe UI" panose="020B0502040204020203" pitchFamily="34" charset="0"/>
                        </a:rPr>
                        <a:t>: If</a:t>
                      </a:r>
                      <a:r>
                        <a:rPr lang="en-US" sz="1100" b="0" i="0" baseline="0">
                          <a:latin typeface="Segoe UI" panose="020B0502040204020203" pitchFamily="34" charset="0"/>
                          <a:cs typeface="Segoe UI" panose="020B0502040204020203" pitchFamily="34" charset="0"/>
                        </a:rPr>
                        <a:t> retention is required per </a:t>
                      </a:r>
                      <a:r>
                        <a:rPr lang="en-US" sz="1100" b="0" i="0" baseline="0">
                          <a:latin typeface="Segoe UI" panose="020B0502040204020203" pitchFamily="34" charset="0"/>
                          <a:cs typeface="Segoe UI" panose="020B0502040204020203" pitchFamily="34" charset="0"/>
                          <a:hlinkClick r:id="rId3"/>
                        </a:rPr>
                        <a:t>Policy 1413AVA: Corporate Records Management</a:t>
                      </a:r>
                      <a:r>
                        <a:rPr lang="en-US" sz="1100" b="0" i="0" baseline="0">
                          <a:latin typeface="Segoe UI" panose="020B0502040204020203" pitchFamily="34" charset="0"/>
                          <a:cs typeface="Segoe UI" panose="020B0502040204020203" pitchFamily="34" charset="0"/>
                        </a:rPr>
                        <a:t>, contact your Functional Records Lead. All other company data should be </a:t>
                      </a:r>
                      <a:r>
                        <a:rPr lang="en-US" sz="1100" b="0" i="0">
                          <a:latin typeface="Segoe UI" panose="020B0502040204020203" pitchFamily="34" charset="0"/>
                          <a:cs typeface="Segoe UI" panose="020B0502040204020203" pitchFamily="34" charset="0"/>
                        </a:rPr>
                        <a:t>retained for 3 years once template/document/record is no longer current, then</a:t>
                      </a:r>
                      <a:r>
                        <a:rPr lang="en-US" sz="1100" b="0" i="0" baseline="0">
                          <a:latin typeface="Segoe UI" panose="020B0502040204020203" pitchFamily="34" charset="0"/>
                          <a:cs typeface="Segoe UI" panose="020B0502040204020203" pitchFamily="34" charset="0"/>
                        </a:rPr>
                        <a:t> securely deleted.</a:t>
                      </a:r>
                      <a:endParaRPr lang="en-US" sz="1100" b="0" i="0">
                        <a:latin typeface="Segoe UI" panose="020B0502040204020203" pitchFamily="34" charset="0"/>
                        <a:cs typeface="Segoe UI" panose="020B0502040204020203" pitchFamily="34" charset="0"/>
                      </a:endParaRPr>
                    </a:p>
                    <a:p>
                      <a:pPr algn="l" fontAlgn="t"/>
                      <a:r>
                        <a:rPr lang="en-US" sz="1100" b="0" i="0" u="none" strike="noStrike">
                          <a:effectLst/>
                          <a:latin typeface="Segoe UI" panose="020B0502040204020203" pitchFamily="34" charset="0"/>
                          <a:cs typeface="Segoe UI" panose="020B0502040204020203" pitchFamily="34" charset="0"/>
                          <a:hlinkClick r:id="rId2"/>
                        </a:rPr>
                        <a:t>Client data</a:t>
                      </a:r>
                      <a:r>
                        <a:rPr lang="en-US" sz="1100" b="0" i="0" u="none" strike="noStrike">
                          <a:effectLst/>
                          <a:latin typeface="Segoe UI" panose="020B0502040204020203" pitchFamily="34" charset="0"/>
                          <a:cs typeface="Segoe UI" panose="020B0502040204020203" pitchFamily="34" charset="0"/>
                        </a:rPr>
                        <a:t>: If</a:t>
                      </a:r>
                      <a:r>
                        <a:rPr lang="en-US" sz="1100" b="0" i="0" u="none" strike="noStrike" baseline="0">
                          <a:effectLst/>
                          <a:latin typeface="Segoe UI" panose="020B0502040204020203" pitchFamily="34" charset="0"/>
                          <a:cs typeface="Segoe UI" panose="020B0502040204020203" pitchFamily="34" charset="0"/>
                        </a:rPr>
                        <a:t> retention is required per </a:t>
                      </a:r>
                      <a:r>
                        <a:rPr lang="en-US" sz="1100" b="0" i="0" u="none" strike="noStrike" baseline="0">
                          <a:effectLst/>
                          <a:latin typeface="Segoe UI" panose="020B0502040204020203" pitchFamily="34" charset="0"/>
                          <a:cs typeface="Segoe UI" panose="020B0502040204020203" pitchFamily="34" charset="0"/>
                          <a:hlinkClick r:id="rId4"/>
                        </a:rPr>
                        <a:t>Policy 0123AVA: Client Records Management</a:t>
                      </a:r>
                      <a:r>
                        <a:rPr lang="en-US" sz="1100" b="0" i="0" u="none" strike="noStrike" baseline="0">
                          <a:effectLst/>
                          <a:latin typeface="Segoe UI" panose="020B0502040204020203" pitchFamily="34" charset="0"/>
                          <a:cs typeface="Segoe UI" panose="020B0502040204020203" pitchFamily="34" charset="0"/>
                        </a:rPr>
                        <a:t>, contact your Project Lead for more information. All other client data should be deleted at the end of an engagement if there is no business need.</a:t>
                      </a:r>
                      <a:endParaRPr lang="en-US" sz="1100" b="0" i="0" u="none" strike="noStrike">
                        <a:solidFill>
                          <a:schemeClr val="tx2"/>
                        </a:solidFill>
                        <a:effectLst/>
                        <a:latin typeface="Segoe UI" panose="020B0502040204020203" pitchFamily="34" charset="0"/>
                        <a:cs typeface="Segoe UI" panose="020B0502040204020203" pitchFamily="34" charset="0"/>
                      </a:endParaRPr>
                    </a:p>
                  </a:txBody>
                  <a:tcPr marL="108000" marR="108000" marT="34291" marB="7200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102035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fault Cover">
    <p:bg>
      <p:bgPr>
        <a:gradFill flip="none" rotWithShape="1">
          <a:gsLst>
            <a:gs pos="100000">
              <a:srgbClr val="FF5800"/>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21886E79-9219-F17B-3C70-41B15AE518FB}"/>
              </a:ext>
            </a:extLst>
          </p:cNvPr>
          <p:cNvSpPr txBox="1">
            <a:spLocks/>
          </p:cNvSpPr>
          <p:nvPr userDrawn="1"/>
        </p:nvSpPr>
        <p:spPr>
          <a:xfrm>
            <a:off x="7183073"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a:t>
            </a:r>
            <a:fld id="{F4B3D787-7334-4982-80B7-C944E69A29D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16" name="Title 7">
            <a:extLst>
              <a:ext uri="{FF2B5EF4-FFF2-40B4-BE49-F238E27FC236}">
                <a16:creationId xmlns:a16="http://schemas.microsoft.com/office/drawing/2014/main" id="{7815DE0C-5A28-56AF-3943-38EED1379F73}"/>
              </a:ext>
            </a:extLst>
          </p:cNvPr>
          <p:cNvSpPr>
            <a:spLocks noGrp="1"/>
          </p:cNvSpPr>
          <p:nvPr>
            <p:ph type="title" hasCustomPrompt="1"/>
          </p:nvPr>
        </p:nvSpPr>
        <p:spPr>
          <a:xfrm>
            <a:off x="485539" y="3870006"/>
            <a:ext cx="6795051" cy="1527097"/>
          </a:xfrm>
          <a:prstGeom prst="rect">
            <a:avLst/>
          </a:prstGeom>
        </p:spPr>
        <p:txBody>
          <a:bodyPr anchor="ctr"/>
          <a:lstStyle>
            <a:lvl1pPr algn="l">
              <a:lnSpc>
                <a:spcPct val="80000"/>
              </a:lnSpc>
              <a:spcBef>
                <a:spcPts val="0"/>
              </a:spcBef>
              <a:spcAft>
                <a:spcPts val="0"/>
              </a:spcAft>
              <a:defRPr sz="5600" b="1" i="0">
                <a:solidFill>
                  <a:schemeClr val="bg1"/>
                </a:solidFill>
                <a:latin typeface="Segoe UI" panose="020B0502040204020203" pitchFamily="34" charset="0"/>
                <a:cs typeface="Segoe UI" panose="020B0502040204020203" pitchFamily="34" charset="0"/>
              </a:defRPr>
            </a:lvl1pPr>
          </a:lstStyle>
          <a:p>
            <a:r>
              <a:rPr lang="en-US" altLang="ja-JP"/>
              <a:t>Click to edit </a:t>
            </a:r>
            <a:br>
              <a:rPr lang="en-US" altLang="ja-JP"/>
            </a:br>
            <a:r>
              <a:rPr lang="en-US" altLang="ja-JP"/>
              <a:t>Master title style</a:t>
            </a:r>
            <a:endParaRPr lang="en-GB"/>
          </a:p>
        </p:txBody>
      </p:sp>
      <p:sp>
        <p:nvSpPr>
          <p:cNvPr id="18" name="Text Placeholder 9">
            <a:extLst>
              <a:ext uri="{FF2B5EF4-FFF2-40B4-BE49-F238E27FC236}">
                <a16:creationId xmlns:a16="http://schemas.microsoft.com/office/drawing/2014/main" id="{D14972AC-7882-F4C6-71D6-47442D58E085}"/>
              </a:ext>
            </a:extLst>
          </p:cNvPr>
          <p:cNvSpPr>
            <a:spLocks noGrp="1"/>
          </p:cNvSpPr>
          <p:nvPr>
            <p:ph type="body" sz="quarter" idx="10" hasCustomPrompt="1"/>
          </p:nvPr>
        </p:nvSpPr>
        <p:spPr>
          <a:xfrm>
            <a:off x="485538" y="5476402"/>
            <a:ext cx="6795052" cy="547733"/>
          </a:xfrm>
          <a:prstGeom prst="rect">
            <a:avLst/>
          </a:prstGeom>
        </p:spPr>
        <p:txBody>
          <a:bodyPr anchor="ctr"/>
          <a:lstStyle>
            <a:lvl1pPr marL="0" indent="0" algn="l">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Sub-title / Presenter Name</a:t>
            </a:r>
            <a:endParaRPr lang="en-GB"/>
          </a:p>
        </p:txBody>
      </p:sp>
      <p:pic>
        <p:nvPicPr>
          <p:cNvPr id="2" name="Picture 1">
            <a:extLst>
              <a:ext uri="{FF2B5EF4-FFF2-40B4-BE49-F238E27FC236}">
                <a16:creationId xmlns:a16="http://schemas.microsoft.com/office/drawing/2014/main" id="{85B1D190-8EF7-2DC1-1C48-7AD61E9909E6}"/>
              </a:ext>
            </a:extLst>
          </p:cNvPr>
          <p:cNvPicPr>
            <a:picLocks noChangeAspect="1"/>
          </p:cNvPicPr>
          <p:nvPr userDrawn="1"/>
        </p:nvPicPr>
        <p:blipFill>
          <a:blip r:embed="rId2"/>
          <a:stretch>
            <a:fillRect/>
          </a:stretch>
        </p:blipFill>
        <p:spPr>
          <a:xfrm>
            <a:off x="0" y="1419068"/>
            <a:ext cx="12192000" cy="2199861"/>
          </a:xfrm>
          <a:prstGeom prst="rect">
            <a:avLst/>
          </a:prstGeom>
        </p:spPr>
      </p:pic>
      <p:pic>
        <p:nvPicPr>
          <p:cNvPr id="3" name="Picture 2" descr="Logo&#10;&#10;Description automatically generated">
            <a:extLst>
              <a:ext uri="{FF2B5EF4-FFF2-40B4-BE49-F238E27FC236}">
                <a16:creationId xmlns:a16="http://schemas.microsoft.com/office/drawing/2014/main" id="{B5D698D0-3997-AFDF-8B57-7A5E9687D16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21691" y="203709"/>
            <a:ext cx="3289300" cy="1207171"/>
          </a:xfrm>
          <a:prstGeom prst="rect">
            <a:avLst/>
          </a:prstGeom>
        </p:spPr>
      </p:pic>
      <p:pic>
        <p:nvPicPr>
          <p:cNvPr id="4" name="Picture 3" descr="A picture containing connector, cable&#10;&#10;Description automatically generated">
            <a:extLst>
              <a:ext uri="{FF2B5EF4-FFF2-40B4-BE49-F238E27FC236}">
                <a16:creationId xmlns:a16="http://schemas.microsoft.com/office/drawing/2014/main" id="{44E9AC7C-EA8A-DB28-854D-B963D059F4D8}"/>
              </a:ext>
            </a:extLst>
          </p:cNvPr>
          <p:cNvPicPr>
            <a:picLocks noChangeAspect="1"/>
          </p:cNvPicPr>
          <p:nvPr userDrawn="1"/>
        </p:nvPicPr>
        <p:blipFill>
          <a:blip r:embed="rId5"/>
          <a:stretch>
            <a:fillRect/>
          </a:stretch>
        </p:blipFill>
        <p:spPr>
          <a:xfrm>
            <a:off x="0" y="204307"/>
            <a:ext cx="12192000" cy="3498573"/>
          </a:xfrm>
          <a:prstGeom prst="rect">
            <a:avLst/>
          </a:prstGeom>
        </p:spPr>
      </p:pic>
      <p:pic>
        <p:nvPicPr>
          <p:cNvPr id="6" name="Graphic 5">
            <a:extLst>
              <a:ext uri="{FF2B5EF4-FFF2-40B4-BE49-F238E27FC236}">
                <a16:creationId xmlns:a16="http://schemas.microsoft.com/office/drawing/2014/main" id="{FBB439F9-A6E1-0F4D-C2DE-0021CA8DDD6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25000" y="807294"/>
            <a:ext cx="2109041" cy="204101"/>
          </a:xfrm>
          <a:prstGeom prst="rect">
            <a:avLst/>
          </a:prstGeom>
        </p:spPr>
      </p:pic>
    </p:spTree>
    <p:extLst>
      <p:ext uri="{BB962C8B-B14F-4D97-AF65-F5344CB8AC3E}">
        <p14:creationId xmlns:p14="http://schemas.microsoft.com/office/powerpoint/2010/main" val="42883070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solidFill>
          <a:schemeClr val="bg1"/>
        </a:solidFill>
        <a:effectLst/>
      </p:bgPr>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3546DB1B-99CB-5524-57E1-771E0E287341}"/>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0" y="1700808"/>
            <a:ext cx="11201588" cy="430010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1E6496CA-2B77-15D6-DADC-74A4D06819E5}"/>
              </a:ext>
            </a:extLst>
          </p:cNvPr>
          <p:cNvSpPr>
            <a:spLocks noGrp="1"/>
          </p:cNvSpPr>
          <p:nvPr>
            <p:ph type="sldNum" sz="quarter" idx="1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5321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n content white">
    <p:bg bwMode="ltGray">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Contents</a:t>
            </a:r>
            <a:endParaRPr lang="en-ZA"/>
          </a:p>
        </p:txBody>
      </p:sp>
      <p:sp>
        <p:nvSpPr>
          <p:cNvPr id="3" name="Text Placeholder 7">
            <a:extLst>
              <a:ext uri="{FF2B5EF4-FFF2-40B4-BE49-F238E27FC236}">
                <a16:creationId xmlns:a16="http://schemas.microsoft.com/office/drawing/2014/main" id="{103A65A1-9BA3-5FEF-DE29-03D23169B78C}"/>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01</a:t>
            </a:r>
          </a:p>
        </p:txBody>
      </p:sp>
      <p:sp>
        <p:nvSpPr>
          <p:cNvPr id="5" name="Text Placeholder 17">
            <a:extLst>
              <a:ext uri="{FF2B5EF4-FFF2-40B4-BE49-F238E27FC236}">
                <a16:creationId xmlns:a16="http://schemas.microsoft.com/office/drawing/2014/main" id="{7A41A8C1-B8C7-CD46-761F-46CE1B067AC7}"/>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 name="Text Placeholder 7">
            <a:extLst>
              <a:ext uri="{FF2B5EF4-FFF2-40B4-BE49-F238E27FC236}">
                <a16:creationId xmlns:a16="http://schemas.microsoft.com/office/drawing/2014/main" id="{8CE46B96-3CC5-5C8F-04B9-4CE029F39CCB}"/>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02</a:t>
            </a:r>
          </a:p>
        </p:txBody>
      </p:sp>
      <p:sp>
        <p:nvSpPr>
          <p:cNvPr id="7" name="Text Placeholder 17">
            <a:extLst>
              <a:ext uri="{FF2B5EF4-FFF2-40B4-BE49-F238E27FC236}">
                <a16:creationId xmlns:a16="http://schemas.microsoft.com/office/drawing/2014/main" id="{4D2A1FA7-0803-D4CC-504D-5BDE1BEA9BA2}"/>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9" name="Text Placeholder 7">
            <a:extLst>
              <a:ext uri="{FF2B5EF4-FFF2-40B4-BE49-F238E27FC236}">
                <a16:creationId xmlns:a16="http://schemas.microsoft.com/office/drawing/2014/main" id="{7F8EE113-52F0-8B79-0BF0-8E16E678747E}"/>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03</a:t>
            </a:r>
          </a:p>
        </p:txBody>
      </p:sp>
      <p:sp>
        <p:nvSpPr>
          <p:cNvPr id="10" name="Text Placeholder 17">
            <a:extLst>
              <a:ext uri="{FF2B5EF4-FFF2-40B4-BE49-F238E27FC236}">
                <a16:creationId xmlns:a16="http://schemas.microsoft.com/office/drawing/2014/main" id="{2656D415-4863-1D64-3877-DBA6E4130705}"/>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1" name="Text Placeholder 7">
            <a:extLst>
              <a:ext uri="{FF2B5EF4-FFF2-40B4-BE49-F238E27FC236}">
                <a16:creationId xmlns:a16="http://schemas.microsoft.com/office/drawing/2014/main" id="{21537A39-CABD-B23A-D113-CC67D83B4BB9}"/>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04</a:t>
            </a:r>
          </a:p>
        </p:txBody>
      </p:sp>
      <p:sp>
        <p:nvSpPr>
          <p:cNvPr id="12" name="Text Placeholder 17">
            <a:extLst>
              <a:ext uri="{FF2B5EF4-FFF2-40B4-BE49-F238E27FC236}">
                <a16:creationId xmlns:a16="http://schemas.microsoft.com/office/drawing/2014/main" id="{FD273C62-EB99-279D-64E8-B884873C1D73}"/>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39504631-2507-0CA3-F9E5-494297A5CA38}"/>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05</a:t>
            </a:r>
          </a:p>
        </p:txBody>
      </p:sp>
      <p:sp>
        <p:nvSpPr>
          <p:cNvPr id="14" name="Text Placeholder 17">
            <a:extLst>
              <a:ext uri="{FF2B5EF4-FFF2-40B4-BE49-F238E27FC236}">
                <a16:creationId xmlns:a16="http://schemas.microsoft.com/office/drawing/2014/main" id="{B60B328A-161C-B1DE-AD05-79864CA6040B}"/>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932B228A-159A-2D8A-16F5-F2A802F21388}"/>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06</a:t>
            </a:r>
          </a:p>
        </p:txBody>
      </p:sp>
      <p:sp>
        <p:nvSpPr>
          <p:cNvPr id="16" name="Text Placeholder 17">
            <a:extLst>
              <a:ext uri="{FF2B5EF4-FFF2-40B4-BE49-F238E27FC236}">
                <a16:creationId xmlns:a16="http://schemas.microsoft.com/office/drawing/2014/main" id="{227A143F-F4D2-5A3E-22A8-51FB3E73A94F}"/>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6A5176CA-787A-D4DA-EEF2-076A771A312F}"/>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07</a:t>
            </a:r>
          </a:p>
        </p:txBody>
      </p:sp>
      <p:sp>
        <p:nvSpPr>
          <p:cNvPr id="19" name="Text Placeholder 17">
            <a:extLst>
              <a:ext uri="{FF2B5EF4-FFF2-40B4-BE49-F238E27FC236}">
                <a16:creationId xmlns:a16="http://schemas.microsoft.com/office/drawing/2014/main" id="{E72682CC-6D2C-8D80-DBD7-C00C270BCE1E}"/>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68A8336A-008C-A965-E68A-0E864E02ED0D}"/>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08</a:t>
            </a:r>
          </a:p>
        </p:txBody>
      </p:sp>
      <p:sp>
        <p:nvSpPr>
          <p:cNvPr id="21" name="Text Placeholder 17">
            <a:extLst>
              <a:ext uri="{FF2B5EF4-FFF2-40B4-BE49-F238E27FC236}">
                <a16:creationId xmlns:a16="http://schemas.microsoft.com/office/drawing/2014/main" id="{C82EAC7B-5B4B-53CB-109D-4CC72EF99897}"/>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2" name="Text Placeholder 7">
            <a:extLst>
              <a:ext uri="{FF2B5EF4-FFF2-40B4-BE49-F238E27FC236}">
                <a16:creationId xmlns:a16="http://schemas.microsoft.com/office/drawing/2014/main" id="{2A4F3D01-94BF-DD9F-673F-CF5F5D6FB215}"/>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09</a:t>
            </a:r>
          </a:p>
        </p:txBody>
      </p:sp>
      <p:sp>
        <p:nvSpPr>
          <p:cNvPr id="23" name="Text Placeholder 17">
            <a:extLst>
              <a:ext uri="{FF2B5EF4-FFF2-40B4-BE49-F238E27FC236}">
                <a16:creationId xmlns:a16="http://schemas.microsoft.com/office/drawing/2014/main" id="{BC54AC7D-40F8-F738-5162-DD6631408547}"/>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4" name="Text Placeholder 7">
            <a:extLst>
              <a:ext uri="{FF2B5EF4-FFF2-40B4-BE49-F238E27FC236}">
                <a16:creationId xmlns:a16="http://schemas.microsoft.com/office/drawing/2014/main" id="{17E4674F-8891-BABB-F6D9-7791E6333BE1}"/>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tx2"/>
                </a:solidFill>
                <a:latin typeface="Segoe UI" panose="020B0502040204020203" pitchFamily="34" charset="0"/>
                <a:cs typeface="Segoe UI" panose="020B0502040204020203" pitchFamily="34" charset="0"/>
              </a:defRPr>
            </a:lvl1pPr>
          </a:lstStyle>
          <a:p>
            <a:pPr lvl="0"/>
            <a:r>
              <a:rPr lang="en-US"/>
              <a:t>10</a:t>
            </a:r>
          </a:p>
        </p:txBody>
      </p:sp>
      <p:sp>
        <p:nvSpPr>
          <p:cNvPr id="25" name="Text Placeholder 17">
            <a:extLst>
              <a:ext uri="{FF2B5EF4-FFF2-40B4-BE49-F238E27FC236}">
                <a16:creationId xmlns:a16="http://schemas.microsoft.com/office/drawing/2014/main" id="{9F752569-F23E-EC6E-C511-B8E034158AE6}"/>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tx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 name="Slide Number Placeholder 1">
            <a:extLst>
              <a:ext uri="{FF2B5EF4-FFF2-40B4-BE49-F238E27FC236}">
                <a16:creationId xmlns:a16="http://schemas.microsoft.com/office/drawing/2014/main" id="{35ACA231-9FEA-71C6-91CC-CF940004C39E}"/>
              </a:ext>
            </a:extLst>
          </p:cNvPr>
          <p:cNvSpPr>
            <a:spLocks noGrp="1"/>
          </p:cNvSpPr>
          <p:nvPr>
            <p:ph type="sldNum" sz="quarter" idx="30"/>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158637443"/>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en content aurora">
    <p:bg bwMode="ltGray">
      <p:bgPr>
        <a:gradFill flip="none" rotWithShape="1">
          <a:gsLst>
            <a:gs pos="4000">
              <a:srgbClr val="890078"/>
            </a:gs>
            <a:gs pos="100000">
              <a:srgbClr val="FF58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1" name="Picture 30" descr="Logo&#10;&#10;Description automatically generated">
            <a:extLst>
              <a:ext uri="{FF2B5EF4-FFF2-40B4-BE49-F238E27FC236}">
                <a16:creationId xmlns:a16="http://schemas.microsoft.com/office/drawing/2014/main" id="{AE150103-C9EC-F091-783C-8228210D5B9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400050" y="6226983"/>
            <a:ext cx="1494932" cy="548639"/>
          </a:xfrm>
          <a:prstGeom prst="rect">
            <a:avLst/>
          </a:prstGeom>
        </p:spPr>
      </p:pic>
      <p:sp>
        <p:nvSpPr>
          <p:cNvPr id="34" name="Title 1">
            <a:extLst>
              <a:ext uri="{FF2B5EF4-FFF2-40B4-BE49-F238E27FC236}">
                <a16:creationId xmlns:a16="http://schemas.microsoft.com/office/drawing/2014/main" id="{478929EE-90EC-E796-2FD6-3D3D82FCDBA7}"/>
              </a:ext>
            </a:extLst>
          </p:cNvPr>
          <p:cNvSpPr>
            <a:spLocks noGrp="1"/>
          </p:cNvSpPr>
          <p:nvPr>
            <p:ph type="title" hasCustomPrompt="1"/>
          </p:nvPr>
        </p:nvSpPr>
        <p:spPr>
          <a:xfrm>
            <a:off x="467783" y="457200"/>
            <a:ext cx="11191329" cy="602774"/>
          </a:xfrm>
          <a:prstGeom prst="rect">
            <a:avLst/>
          </a:prstGeom>
        </p:spPr>
        <p:txBody>
          <a:bodyPr anchor="ct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35" name="Text Placeholder 7">
            <a:extLst>
              <a:ext uri="{FF2B5EF4-FFF2-40B4-BE49-F238E27FC236}">
                <a16:creationId xmlns:a16="http://schemas.microsoft.com/office/drawing/2014/main" id="{5911E09F-F173-578E-C704-272662FE42FA}"/>
              </a:ext>
            </a:extLst>
          </p:cNvPr>
          <p:cNvSpPr>
            <a:spLocks noGrp="1"/>
          </p:cNvSpPr>
          <p:nvPr>
            <p:ph type="body" sz="quarter" idx="10" hasCustomPrompt="1"/>
          </p:nvPr>
        </p:nvSpPr>
        <p:spPr>
          <a:xfrm>
            <a:off x="457200" y="1381485"/>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6" name="Text Placeholder 17">
            <a:extLst>
              <a:ext uri="{FF2B5EF4-FFF2-40B4-BE49-F238E27FC236}">
                <a16:creationId xmlns:a16="http://schemas.microsoft.com/office/drawing/2014/main" id="{9FECAE49-9679-0CDD-0407-0BAF8641607D}"/>
              </a:ext>
            </a:extLst>
          </p:cNvPr>
          <p:cNvSpPr>
            <a:spLocks noGrp="1"/>
          </p:cNvSpPr>
          <p:nvPr>
            <p:ph type="body" sz="quarter" idx="11" hasCustomPrompt="1"/>
          </p:nvPr>
        </p:nvSpPr>
        <p:spPr>
          <a:xfrm>
            <a:off x="457200" y="2058820"/>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7" name="Text Placeholder 7">
            <a:extLst>
              <a:ext uri="{FF2B5EF4-FFF2-40B4-BE49-F238E27FC236}">
                <a16:creationId xmlns:a16="http://schemas.microsoft.com/office/drawing/2014/main" id="{813C46CF-751D-000D-3F46-7CD49BC54CA6}"/>
              </a:ext>
            </a:extLst>
          </p:cNvPr>
          <p:cNvSpPr>
            <a:spLocks noGrp="1"/>
          </p:cNvSpPr>
          <p:nvPr>
            <p:ph type="body" sz="quarter" idx="12" hasCustomPrompt="1"/>
          </p:nvPr>
        </p:nvSpPr>
        <p:spPr>
          <a:xfrm>
            <a:off x="2764483" y="1381485"/>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40" name="Text Placeholder 17">
            <a:extLst>
              <a:ext uri="{FF2B5EF4-FFF2-40B4-BE49-F238E27FC236}">
                <a16:creationId xmlns:a16="http://schemas.microsoft.com/office/drawing/2014/main" id="{3C6C9583-E61D-582B-B9F7-A9C2B3611F0D}"/>
              </a:ext>
            </a:extLst>
          </p:cNvPr>
          <p:cNvSpPr>
            <a:spLocks noGrp="1"/>
          </p:cNvSpPr>
          <p:nvPr>
            <p:ph type="body" sz="quarter" idx="13" hasCustomPrompt="1"/>
          </p:nvPr>
        </p:nvSpPr>
        <p:spPr>
          <a:xfrm>
            <a:off x="2764483" y="2058820"/>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3" name="Text Placeholder 7">
            <a:extLst>
              <a:ext uri="{FF2B5EF4-FFF2-40B4-BE49-F238E27FC236}">
                <a16:creationId xmlns:a16="http://schemas.microsoft.com/office/drawing/2014/main" id="{BC0CA3EB-96C1-5028-EA40-CB74581DFE7D}"/>
              </a:ext>
            </a:extLst>
          </p:cNvPr>
          <p:cNvSpPr>
            <a:spLocks noGrp="1"/>
          </p:cNvSpPr>
          <p:nvPr>
            <p:ph type="body" sz="quarter" idx="14" hasCustomPrompt="1"/>
          </p:nvPr>
        </p:nvSpPr>
        <p:spPr>
          <a:xfrm>
            <a:off x="5032998" y="1381485"/>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46" name="Text Placeholder 17">
            <a:extLst>
              <a:ext uri="{FF2B5EF4-FFF2-40B4-BE49-F238E27FC236}">
                <a16:creationId xmlns:a16="http://schemas.microsoft.com/office/drawing/2014/main" id="{07C6DA12-C67C-87E7-53A4-7C2545D74AFB}"/>
              </a:ext>
            </a:extLst>
          </p:cNvPr>
          <p:cNvSpPr>
            <a:spLocks noGrp="1"/>
          </p:cNvSpPr>
          <p:nvPr>
            <p:ph type="body" sz="quarter" idx="15" hasCustomPrompt="1"/>
          </p:nvPr>
        </p:nvSpPr>
        <p:spPr>
          <a:xfrm>
            <a:off x="5032998" y="2058820"/>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49" name="Text Placeholder 7">
            <a:extLst>
              <a:ext uri="{FF2B5EF4-FFF2-40B4-BE49-F238E27FC236}">
                <a16:creationId xmlns:a16="http://schemas.microsoft.com/office/drawing/2014/main" id="{5D0910C9-255F-A524-0C50-A8A611830BA5}"/>
              </a:ext>
            </a:extLst>
          </p:cNvPr>
          <p:cNvSpPr>
            <a:spLocks noGrp="1"/>
          </p:cNvSpPr>
          <p:nvPr>
            <p:ph type="body" sz="quarter" idx="16" hasCustomPrompt="1"/>
          </p:nvPr>
        </p:nvSpPr>
        <p:spPr>
          <a:xfrm>
            <a:off x="7294944" y="1381485"/>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50" name="Text Placeholder 17">
            <a:extLst>
              <a:ext uri="{FF2B5EF4-FFF2-40B4-BE49-F238E27FC236}">
                <a16:creationId xmlns:a16="http://schemas.microsoft.com/office/drawing/2014/main" id="{3292D09D-8321-0815-34B0-29B288A611F7}"/>
              </a:ext>
            </a:extLst>
          </p:cNvPr>
          <p:cNvSpPr>
            <a:spLocks noGrp="1"/>
          </p:cNvSpPr>
          <p:nvPr>
            <p:ph type="body" sz="quarter" idx="17" hasCustomPrompt="1"/>
          </p:nvPr>
        </p:nvSpPr>
        <p:spPr>
          <a:xfrm>
            <a:off x="7294944" y="2058820"/>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1" name="Text Placeholder 7">
            <a:extLst>
              <a:ext uri="{FF2B5EF4-FFF2-40B4-BE49-F238E27FC236}">
                <a16:creationId xmlns:a16="http://schemas.microsoft.com/office/drawing/2014/main" id="{4F7E66C4-97B3-9428-2D76-AAAB3682891F}"/>
              </a:ext>
            </a:extLst>
          </p:cNvPr>
          <p:cNvSpPr>
            <a:spLocks noGrp="1"/>
          </p:cNvSpPr>
          <p:nvPr>
            <p:ph type="body" sz="quarter" idx="18" hasCustomPrompt="1"/>
          </p:nvPr>
        </p:nvSpPr>
        <p:spPr>
          <a:xfrm>
            <a:off x="9556893" y="1381485"/>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52" name="Text Placeholder 17">
            <a:extLst>
              <a:ext uri="{FF2B5EF4-FFF2-40B4-BE49-F238E27FC236}">
                <a16:creationId xmlns:a16="http://schemas.microsoft.com/office/drawing/2014/main" id="{780D0E5D-3D84-5E66-EA78-92C5998599EC}"/>
              </a:ext>
            </a:extLst>
          </p:cNvPr>
          <p:cNvSpPr>
            <a:spLocks noGrp="1"/>
          </p:cNvSpPr>
          <p:nvPr>
            <p:ph type="body" sz="quarter" idx="19" hasCustomPrompt="1"/>
          </p:nvPr>
        </p:nvSpPr>
        <p:spPr>
          <a:xfrm>
            <a:off x="9556893" y="2058820"/>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3" name="Text Placeholder 7">
            <a:extLst>
              <a:ext uri="{FF2B5EF4-FFF2-40B4-BE49-F238E27FC236}">
                <a16:creationId xmlns:a16="http://schemas.microsoft.com/office/drawing/2014/main" id="{356BAD5F-B05C-19B7-98B5-8CDE61BD8222}"/>
              </a:ext>
            </a:extLst>
          </p:cNvPr>
          <p:cNvSpPr>
            <a:spLocks noGrp="1"/>
          </p:cNvSpPr>
          <p:nvPr>
            <p:ph type="body" sz="quarter" idx="20" hasCustomPrompt="1"/>
          </p:nvPr>
        </p:nvSpPr>
        <p:spPr>
          <a:xfrm>
            <a:off x="457200" y="3731206"/>
            <a:ext cx="2115353"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06</a:t>
            </a:r>
          </a:p>
        </p:txBody>
      </p:sp>
      <p:sp>
        <p:nvSpPr>
          <p:cNvPr id="54" name="Text Placeholder 17">
            <a:extLst>
              <a:ext uri="{FF2B5EF4-FFF2-40B4-BE49-F238E27FC236}">
                <a16:creationId xmlns:a16="http://schemas.microsoft.com/office/drawing/2014/main" id="{612D9248-7969-3866-8568-A6E4BB33F9A8}"/>
              </a:ext>
            </a:extLst>
          </p:cNvPr>
          <p:cNvSpPr>
            <a:spLocks noGrp="1"/>
          </p:cNvSpPr>
          <p:nvPr>
            <p:ph type="body" sz="quarter" idx="21" hasCustomPrompt="1"/>
          </p:nvPr>
        </p:nvSpPr>
        <p:spPr>
          <a:xfrm>
            <a:off x="457200" y="4408541"/>
            <a:ext cx="2115353"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5" name="Text Placeholder 7">
            <a:extLst>
              <a:ext uri="{FF2B5EF4-FFF2-40B4-BE49-F238E27FC236}">
                <a16:creationId xmlns:a16="http://schemas.microsoft.com/office/drawing/2014/main" id="{0166A944-73A4-AE9E-9D5C-AFA9AE67B426}"/>
              </a:ext>
            </a:extLst>
          </p:cNvPr>
          <p:cNvSpPr>
            <a:spLocks noGrp="1"/>
          </p:cNvSpPr>
          <p:nvPr>
            <p:ph type="body" sz="quarter" idx="22" hasCustomPrompt="1"/>
          </p:nvPr>
        </p:nvSpPr>
        <p:spPr>
          <a:xfrm>
            <a:off x="2764483" y="3731206"/>
            <a:ext cx="2108785"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07</a:t>
            </a:r>
          </a:p>
        </p:txBody>
      </p:sp>
      <p:sp>
        <p:nvSpPr>
          <p:cNvPr id="56" name="Text Placeholder 17">
            <a:extLst>
              <a:ext uri="{FF2B5EF4-FFF2-40B4-BE49-F238E27FC236}">
                <a16:creationId xmlns:a16="http://schemas.microsoft.com/office/drawing/2014/main" id="{EF8C358E-4E72-6D47-AC9B-9E98B5D1E377}"/>
              </a:ext>
            </a:extLst>
          </p:cNvPr>
          <p:cNvSpPr>
            <a:spLocks noGrp="1"/>
          </p:cNvSpPr>
          <p:nvPr>
            <p:ph type="body" sz="quarter" idx="23" hasCustomPrompt="1"/>
          </p:nvPr>
        </p:nvSpPr>
        <p:spPr>
          <a:xfrm>
            <a:off x="2764483" y="4408541"/>
            <a:ext cx="2108785"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7" name="Text Placeholder 7">
            <a:extLst>
              <a:ext uri="{FF2B5EF4-FFF2-40B4-BE49-F238E27FC236}">
                <a16:creationId xmlns:a16="http://schemas.microsoft.com/office/drawing/2014/main" id="{06F580CB-EA27-B73D-81A6-33C38D857F82}"/>
              </a:ext>
            </a:extLst>
          </p:cNvPr>
          <p:cNvSpPr>
            <a:spLocks noGrp="1"/>
          </p:cNvSpPr>
          <p:nvPr>
            <p:ph type="body" sz="quarter" idx="24" hasCustomPrompt="1"/>
          </p:nvPr>
        </p:nvSpPr>
        <p:spPr>
          <a:xfrm>
            <a:off x="5032998" y="3731206"/>
            <a:ext cx="2102217"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08</a:t>
            </a:r>
          </a:p>
        </p:txBody>
      </p:sp>
      <p:sp>
        <p:nvSpPr>
          <p:cNvPr id="58" name="Text Placeholder 17">
            <a:extLst>
              <a:ext uri="{FF2B5EF4-FFF2-40B4-BE49-F238E27FC236}">
                <a16:creationId xmlns:a16="http://schemas.microsoft.com/office/drawing/2014/main" id="{A91DDBEF-7B61-2A23-2299-AEEDC6436009}"/>
              </a:ext>
            </a:extLst>
          </p:cNvPr>
          <p:cNvSpPr>
            <a:spLocks noGrp="1"/>
          </p:cNvSpPr>
          <p:nvPr>
            <p:ph type="body" sz="quarter" idx="25" hasCustomPrompt="1"/>
          </p:nvPr>
        </p:nvSpPr>
        <p:spPr>
          <a:xfrm>
            <a:off x="5032998" y="4408541"/>
            <a:ext cx="2102217"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59" name="Text Placeholder 7">
            <a:extLst>
              <a:ext uri="{FF2B5EF4-FFF2-40B4-BE49-F238E27FC236}">
                <a16:creationId xmlns:a16="http://schemas.microsoft.com/office/drawing/2014/main" id="{00EC9594-0701-921F-7462-BA195E840ED3}"/>
              </a:ext>
            </a:extLst>
          </p:cNvPr>
          <p:cNvSpPr>
            <a:spLocks noGrp="1"/>
          </p:cNvSpPr>
          <p:nvPr>
            <p:ph type="body" sz="quarter" idx="26" hasCustomPrompt="1"/>
          </p:nvPr>
        </p:nvSpPr>
        <p:spPr>
          <a:xfrm>
            <a:off x="7294944" y="3731206"/>
            <a:ext cx="2102219"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09</a:t>
            </a:r>
          </a:p>
        </p:txBody>
      </p:sp>
      <p:sp>
        <p:nvSpPr>
          <p:cNvPr id="60" name="Text Placeholder 17">
            <a:extLst>
              <a:ext uri="{FF2B5EF4-FFF2-40B4-BE49-F238E27FC236}">
                <a16:creationId xmlns:a16="http://schemas.microsoft.com/office/drawing/2014/main" id="{76DAD3E8-0F4D-10B6-A548-319AF122BA2D}"/>
              </a:ext>
            </a:extLst>
          </p:cNvPr>
          <p:cNvSpPr>
            <a:spLocks noGrp="1"/>
          </p:cNvSpPr>
          <p:nvPr>
            <p:ph type="body" sz="quarter" idx="27" hasCustomPrompt="1"/>
          </p:nvPr>
        </p:nvSpPr>
        <p:spPr>
          <a:xfrm>
            <a:off x="7294944" y="4408541"/>
            <a:ext cx="2102219"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0"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61" name="Text Placeholder 7">
            <a:extLst>
              <a:ext uri="{FF2B5EF4-FFF2-40B4-BE49-F238E27FC236}">
                <a16:creationId xmlns:a16="http://schemas.microsoft.com/office/drawing/2014/main" id="{4F29B8C8-51B6-160A-A9F0-64EDB98E776A}"/>
              </a:ext>
            </a:extLst>
          </p:cNvPr>
          <p:cNvSpPr>
            <a:spLocks noGrp="1"/>
          </p:cNvSpPr>
          <p:nvPr>
            <p:ph type="body" sz="quarter" idx="28" hasCustomPrompt="1"/>
          </p:nvPr>
        </p:nvSpPr>
        <p:spPr>
          <a:xfrm>
            <a:off x="9556893" y="3731206"/>
            <a:ext cx="2102220" cy="486833"/>
          </a:xfrm>
          <a:prstGeom prst="rect">
            <a:avLst/>
          </a:prstGeom>
        </p:spPr>
        <p:txBody>
          <a:bodyPr vert="horz"/>
          <a:lstStyle>
            <a:lvl1pPr marL="0" indent="0">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10</a:t>
            </a:r>
          </a:p>
        </p:txBody>
      </p:sp>
      <p:sp>
        <p:nvSpPr>
          <p:cNvPr id="62" name="Text Placeholder 17">
            <a:extLst>
              <a:ext uri="{FF2B5EF4-FFF2-40B4-BE49-F238E27FC236}">
                <a16:creationId xmlns:a16="http://schemas.microsoft.com/office/drawing/2014/main" id="{F87CC49F-ACC8-5D30-0627-14DD7643BBC0}"/>
              </a:ext>
            </a:extLst>
          </p:cNvPr>
          <p:cNvSpPr>
            <a:spLocks noGrp="1"/>
          </p:cNvSpPr>
          <p:nvPr>
            <p:ph type="body" sz="quarter" idx="29" hasCustomPrompt="1"/>
          </p:nvPr>
        </p:nvSpPr>
        <p:spPr>
          <a:xfrm>
            <a:off x="9556893" y="4408541"/>
            <a:ext cx="2102220" cy="1289748"/>
          </a:xfrm>
          <a:prstGeom prst="rect">
            <a:avLst/>
          </a:prstGeom>
        </p:spPr>
        <p:txBody>
          <a:bodyPr vert="horz"/>
          <a:lstStyle>
            <a:lvl1pPr marL="0" indent="0">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47AB53-C691-5013-D7C3-027518C8D5B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2B1E1B65-15D6-47E3-B4BC-3965E710E8B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4805073-BB1F-D8CD-4F91-42AE7324BA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34625" y="6429315"/>
            <a:ext cx="1694769" cy="164010"/>
          </a:xfrm>
          <a:prstGeom prst="rect">
            <a:avLst/>
          </a:prstGeom>
        </p:spPr>
      </p:pic>
      <p:sp>
        <p:nvSpPr>
          <p:cNvPr id="2" name="Slide Number Placeholder 1">
            <a:extLst>
              <a:ext uri="{FF2B5EF4-FFF2-40B4-BE49-F238E27FC236}">
                <a16:creationId xmlns:a16="http://schemas.microsoft.com/office/drawing/2014/main" id="{F283E5AE-084B-D203-27C8-C136702D4E12}"/>
              </a:ext>
            </a:extLst>
          </p:cNvPr>
          <p:cNvSpPr>
            <a:spLocks noGrp="1"/>
          </p:cNvSpPr>
          <p:nvPr>
            <p:ph type="sldNum" sz="quarter" idx="3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43528748"/>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Five content aurora">
    <p:bg bwMode="ltGray">
      <p:bgPr>
        <a:gradFill flip="none" rotWithShape="1">
          <a:gsLst>
            <a:gs pos="100000">
              <a:schemeClr val="tx2"/>
            </a:gs>
            <a:gs pos="4000">
              <a:srgbClr val="890078"/>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730EC-DD51-B99C-842B-EFFBD0F67082}"/>
              </a:ext>
            </a:extLst>
          </p:cNvPr>
          <p:cNvSpPr/>
          <p:nvPr userDrawn="1"/>
        </p:nvSpPr>
        <p:spPr>
          <a:xfrm>
            <a:off x="1" y="0"/>
            <a:ext cx="7180735" cy="6858000"/>
          </a:xfrm>
          <a:prstGeom prst="rect">
            <a:avLst/>
          </a:prstGeom>
          <a:gradFill flip="none" rotWithShape="1">
            <a:gsLst>
              <a:gs pos="100000">
                <a:schemeClr val="tx2">
                  <a:lumMod val="0"/>
                  <a:alpha val="0"/>
                </a:schemeClr>
              </a:gs>
              <a:gs pos="0">
                <a:schemeClr val="accent1">
                  <a:lumMod val="0"/>
                  <a:alpha val="8000"/>
                </a:scheme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pic>
        <p:nvPicPr>
          <p:cNvPr id="18" name="Picture 17" descr="A picture containing icon&#10;&#10;Description automatically generated">
            <a:extLst>
              <a:ext uri="{FF2B5EF4-FFF2-40B4-BE49-F238E27FC236}">
                <a16:creationId xmlns:a16="http://schemas.microsoft.com/office/drawing/2014/main" id="{64C3455E-1EFC-A442-358F-8FE75BAFB074}"/>
              </a:ext>
            </a:extLst>
          </p:cNvPr>
          <p:cNvPicPr>
            <a:picLocks noChangeAspect="1"/>
          </p:cNvPicPr>
          <p:nvPr userDrawn="1"/>
        </p:nvPicPr>
        <p:blipFill>
          <a:blip r:embed="rId2"/>
          <a:stretch>
            <a:fillRect/>
          </a:stretch>
        </p:blipFill>
        <p:spPr>
          <a:xfrm>
            <a:off x="0" y="127974"/>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3D437056-B5AC-4147-6F6D-1181C074640D}"/>
              </a:ext>
            </a:extLst>
          </p:cNvPr>
          <p:cNvPicPr>
            <a:picLocks noChangeAspect="1"/>
          </p:cNvPicPr>
          <p:nvPr userDrawn="1"/>
        </p:nvPicPr>
        <p:blipFill>
          <a:blip r:embed="rId3"/>
          <a:stretch>
            <a:fillRect/>
          </a:stretch>
        </p:blipFill>
        <p:spPr>
          <a:xfrm>
            <a:off x="0" y="632621"/>
            <a:ext cx="12192000" cy="1537252"/>
          </a:xfrm>
          <a:prstGeom prst="rect">
            <a:avLst/>
          </a:prstGeom>
        </p:spPr>
      </p:pic>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67783" y="2077065"/>
            <a:ext cx="11191329"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67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4226675"/>
            <a:ext cx="2115353"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4226675"/>
            <a:ext cx="2108785"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4226675"/>
            <a:ext cx="2102217"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4226675"/>
            <a:ext cx="2102219"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4226675"/>
            <a:ext cx="2102220" cy="1566333"/>
          </a:xfrm>
          <a:prstGeom prst="rect">
            <a:avLst/>
          </a:prstGeom>
        </p:spPr>
        <p:txBody>
          <a:bodyPr vert="horz">
            <a:normAutofit/>
          </a:bodyPr>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31" name="Text Placeholder 7">
            <a:extLst>
              <a:ext uri="{FF2B5EF4-FFF2-40B4-BE49-F238E27FC236}">
                <a16:creationId xmlns:a16="http://schemas.microsoft.com/office/drawing/2014/main" id="{74B1F28E-6795-78DB-A045-E2E347D9899C}"/>
              </a:ext>
            </a:extLst>
          </p:cNvPr>
          <p:cNvSpPr>
            <a:spLocks noGrp="1"/>
          </p:cNvSpPr>
          <p:nvPr>
            <p:ph type="body" sz="quarter" idx="20" hasCustomPrompt="1"/>
          </p:nvPr>
        </p:nvSpPr>
        <p:spPr>
          <a:xfrm>
            <a:off x="2771783"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32" name="Text Placeholder 7">
            <a:extLst>
              <a:ext uri="{FF2B5EF4-FFF2-40B4-BE49-F238E27FC236}">
                <a16:creationId xmlns:a16="http://schemas.microsoft.com/office/drawing/2014/main" id="{E1C44F5D-FB9F-EB95-0B4A-BE0D77BECE45}"/>
              </a:ext>
            </a:extLst>
          </p:cNvPr>
          <p:cNvSpPr>
            <a:spLocks noGrp="1"/>
          </p:cNvSpPr>
          <p:nvPr>
            <p:ph type="body" sz="quarter" idx="21" hasCustomPrompt="1"/>
          </p:nvPr>
        </p:nvSpPr>
        <p:spPr>
          <a:xfrm>
            <a:off x="5037014"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DE5E256D-3E41-D488-251F-B196C454B1C3}"/>
              </a:ext>
            </a:extLst>
          </p:cNvPr>
          <p:cNvSpPr>
            <a:spLocks noGrp="1"/>
          </p:cNvSpPr>
          <p:nvPr>
            <p:ph type="body" sz="quarter" idx="22" hasCustomPrompt="1"/>
          </p:nvPr>
        </p:nvSpPr>
        <p:spPr>
          <a:xfrm>
            <a:off x="7298962"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34" name="Text Placeholder 7">
            <a:extLst>
              <a:ext uri="{FF2B5EF4-FFF2-40B4-BE49-F238E27FC236}">
                <a16:creationId xmlns:a16="http://schemas.microsoft.com/office/drawing/2014/main" id="{4A599352-4552-0564-9355-1A48F0E32E48}"/>
              </a:ext>
            </a:extLst>
          </p:cNvPr>
          <p:cNvSpPr>
            <a:spLocks noGrp="1"/>
          </p:cNvSpPr>
          <p:nvPr>
            <p:ph type="body" sz="quarter" idx="23" hasCustomPrompt="1"/>
          </p:nvPr>
        </p:nvSpPr>
        <p:spPr>
          <a:xfrm>
            <a:off x="9560910" y="3245913"/>
            <a:ext cx="827147" cy="833780"/>
          </a:xfrm>
          <a:prstGeom prst="ellipse">
            <a:avLst/>
          </a:prstGeom>
          <a:gradFill>
            <a:gsLst>
              <a:gs pos="99000">
                <a:schemeClr val="tx2"/>
              </a:gs>
              <a:gs pos="0">
                <a:schemeClr val="accent4"/>
              </a:gs>
            </a:gsLst>
            <a:path path="circle">
              <a:fillToRect l="100000" t="100000"/>
            </a:path>
          </a:gradFill>
        </p:spPr>
        <p:txBody>
          <a:bodyPr vert="horz" anchor="ctr"/>
          <a:lstStyle>
            <a:lvl1pPr marL="0" indent="0" algn="ctr">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pic>
        <p:nvPicPr>
          <p:cNvPr id="2" name="Picture 1" descr="Logo&#10;&#10;Description automatically generated">
            <a:extLst>
              <a:ext uri="{FF2B5EF4-FFF2-40B4-BE49-F238E27FC236}">
                <a16:creationId xmlns:a16="http://schemas.microsoft.com/office/drawing/2014/main" id="{F2CBFBCF-1058-BD06-B7E2-2E55A48B9FE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16209F34-530D-CDE1-CD15-A8698D02FA57}"/>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AE3E3E96-677A-4793-9C45-E4476EB1D088}"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11B0E837-3024-07AB-C0E4-75AE372AF1B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F2C0613-20A2-1FF0-CBA7-8F48B4CBF196}"/>
              </a:ext>
            </a:extLst>
          </p:cNvPr>
          <p:cNvSpPr>
            <a:spLocks noGrp="1"/>
          </p:cNvSpPr>
          <p:nvPr>
            <p:ph type="sldNum" sz="quarter" idx="24"/>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56613348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2" name="Footer Placeholder 4">
            <a:extLst>
              <a:ext uri="{FF2B5EF4-FFF2-40B4-BE49-F238E27FC236}">
                <a16:creationId xmlns:a16="http://schemas.microsoft.com/office/drawing/2014/main" id="{DC44F584-F8DF-4133-D15A-C6248AFEC532}"/>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769632721"/>
      </p:ext>
    </p:extLst>
  </p:cSld>
  <p:clrMapOvr>
    <a:overrideClrMapping bg1="dk1" tx1="lt1" bg2="dk2" tx2="lt2" accent1="accent1" accent2="accent2" accent3="accent3" accent4="accent4" accent5="accent5" accent6="accent6" hlink="hlink" folHlink="folHlink"/>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ive content solar">
    <p:bg bwMode="ltGray">
      <p:bgPr>
        <a:gradFill flip="none" rotWithShape="1">
          <a:gsLst>
            <a:gs pos="0">
              <a:srgbClr val="FFB314"/>
            </a:gs>
            <a:gs pos="100000">
              <a:srgbClr val="FF5800"/>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EA2B318-F283-2A13-583D-34FE9F6B6C29}"/>
              </a:ext>
            </a:extLst>
          </p:cNvPr>
          <p:cNvSpPr>
            <a:spLocks noGrp="1"/>
          </p:cNvSpPr>
          <p:nvPr>
            <p:ph type="title" hasCustomPrompt="1"/>
          </p:nvPr>
        </p:nvSpPr>
        <p:spPr>
          <a:xfrm>
            <a:off x="457200" y="686605"/>
            <a:ext cx="11201401" cy="833780"/>
          </a:xfrm>
          <a:prstGeom prst="rect">
            <a:avLst/>
          </a:prstGeom>
        </p:spPr>
        <p:txBody>
          <a:bodyPr anchor="ctr"/>
          <a:lstStyle>
            <a:lvl1pPr algn="l">
              <a:lnSpc>
                <a:spcPct val="100000"/>
              </a:lnSpc>
              <a:spcBef>
                <a:spcPts val="0"/>
              </a:spcBef>
              <a:spcAft>
                <a:spcPts val="0"/>
              </a:spcAft>
              <a:defRPr sz="5600" b="1">
                <a:solidFill>
                  <a:schemeClr val="bg1"/>
                </a:solidFill>
                <a:latin typeface="Segoe UI" panose="020B0502040204020203" pitchFamily="34" charset="0"/>
                <a:cs typeface="Segoe UI" panose="020B0502040204020203" pitchFamily="34" charset="0"/>
              </a:defRPr>
            </a:lvl1pPr>
          </a:lstStyle>
          <a:p>
            <a:r>
              <a:rPr lang="en-US"/>
              <a:t>Contents</a:t>
            </a:r>
            <a:endParaRPr lang="en-ZA"/>
          </a:p>
        </p:txBody>
      </p:sp>
      <p:sp>
        <p:nvSpPr>
          <p:cNvPr id="11" name="Text Placeholder 7">
            <a:extLst>
              <a:ext uri="{FF2B5EF4-FFF2-40B4-BE49-F238E27FC236}">
                <a16:creationId xmlns:a16="http://schemas.microsoft.com/office/drawing/2014/main" id="{DF9F0EA4-9C11-6796-B60E-38CC6E0A2199}"/>
              </a:ext>
            </a:extLst>
          </p:cNvPr>
          <p:cNvSpPr>
            <a:spLocks noGrp="1"/>
          </p:cNvSpPr>
          <p:nvPr>
            <p:ph type="body" sz="quarter" idx="10" hasCustomPrompt="1"/>
          </p:nvPr>
        </p:nvSpPr>
        <p:spPr>
          <a:xfrm>
            <a:off x="457200" y="1876548"/>
            <a:ext cx="2115353"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12" name="Text Placeholder 17">
            <a:extLst>
              <a:ext uri="{FF2B5EF4-FFF2-40B4-BE49-F238E27FC236}">
                <a16:creationId xmlns:a16="http://schemas.microsoft.com/office/drawing/2014/main" id="{0BB7521D-2B30-EF6E-4E34-5A4D13F13967}"/>
              </a:ext>
            </a:extLst>
          </p:cNvPr>
          <p:cNvSpPr>
            <a:spLocks noGrp="1"/>
          </p:cNvSpPr>
          <p:nvPr>
            <p:ph type="body" sz="quarter" idx="11" hasCustomPrompt="1"/>
          </p:nvPr>
        </p:nvSpPr>
        <p:spPr>
          <a:xfrm>
            <a:off x="457200" y="2519696"/>
            <a:ext cx="2115353"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lang="en-ZA" b="0" i="0" u="none" strike="noStrike" smtClean="0">
                <a:effectLst/>
                <a:latin typeface="Segoe UI Light" panose="020B0502040204020203" pitchFamily="34" charset="0"/>
                <a:cs typeface="Segoe UI Light"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3" name="Text Placeholder 7">
            <a:extLst>
              <a:ext uri="{FF2B5EF4-FFF2-40B4-BE49-F238E27FC236}">
                <a16:creationId xmlns:a16="http://schemas.microsoft.com/office/drawing/2014/main" id="{CA8DE2ED-DBE7-A4E0-D02A-184D497FDA23}"/>
              </a:ext>
            </a:extLst>
          </p:cNvPr>
          <p:cNvSpPr>
            <a:spLocks noGrp="1"/>
          </p:cNvSpPr>
          <p:nvPr>
            <p:ph type="body" sz="quarter" idx="12" hasCustomPrompt="1"/>
          </p:nvPr>
        </p:nvSpPr>
        <p:spPr>
          <a:xfrm>
            <a:off x="2764483" y="1876548"/>
            <a:ext cx="2108785"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02</a:t>
            </a:r>
          </a:p>
        </p:txBody>
      </p:sp>
      <p:sp>
        <p:nvSpPr>
          <p:cNvPr id="14" name="Text Placeholder 17">
            <a:extLst>
              <a:ext uri="{FF2B5EF4-FFF2-40B4-BE49-F238E27FC236}">
                <a16:creationId xmlns:a16="http://schemas.microsoft.com/office/drawing/2014/main" id="{DEE654AD-F529-8098-9288-B3BC5CF9EB3C}"/>
              </a:ext>
            </a:extLst>
          </p:cNvPr>
          <p:cNvSpPr>
            <a:spLocks noGrp="1"/>
          </p:cNvSpPr>
          <p:nvPr>
            <p:ph type="body" sz="quarter" idx="13" hasCustomPrompt="1"/>
          </p:nvPr>
        </p:nvSpPr>
        <p:spPr>
          <a:xfrm>
            <a:off x="2764483" y="2519696"/>
            <a:ext cx="2108785"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5" name="Text Placeholder 7">
            <a:extLst>
              <a:ext uri="{FF2B5EF4-FFF2-40B4-BE49-F238E27FC236}">
                <a16:creationId xmlns:a16="http://schemas.microsoft.com/office/drawing/2014/main" id="{D5A01C05-EB16-96E0-CB56-9A050932A040}"/>
              </a:ext>
            </a:extLst>
          </p:cNvPr>
          <p:cNvSpPr>
            <a:spLocks noGrp="1"/>
          </p:cNvSpPr>
          <p:nvPr>
            <p:ph type="body" sz="quarter" idx="14" hasCustomPrompt="1"/>
          </p:nvPr>
        </p:nvSpPr>
        <p:spPr>
          <a:xfrm>
            <a:off x="5032998" y="1876548"/>
            <a:ext cx="2102217"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16" name="Text Placeholder 17">
            <a:extLst>
              <a:ext uri="{FF2B5EF4-FFF2-40B4-BE49-F238E27FC236}">
                <a16:creationId xmlns:a16="http://schemas.microsoft.com/office/drawing/2014/main" id="{EA191453-51BB-F2FA-9B96-09764EE4E34C}"/>
              </a:ext>
            </a:extLst>
          </p:cNvPr>
          <p:cNvSpPr>
            <a:spLocks noGrp="1"/>
          </p:cNvSpPr>
          <p:nvPr>
            <p:ph type="body" sz="quarter" idx="15" hasCustomPrompt="1"/>
          </p:nvPr>
        </p:nvSpPr>
        <p:spPr>
          <a:xfrm>
            <a:off x="5032998" y="2519696"/>
            <a:ext cx="2102217"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17" name="Text Placeholder 7">
            <a:extLst>
              <a:ext uri="{FF2B5EF4-FFF2-40B4-BE49-F238E27FC236}">
                <a16:creationId xmlns:a16="http://schemas.microsoft.com/office/drawing/2014/main" id="{3030565E-EC74-E8D4-FA27-5C4180F5BE60}"/>
              </a:ext>
            </a:extLst>
          </p:cNvPr>
          <p:cNvSpPr>
            <a:spLocks noGrp="1"/>
          </p:cNvSpPr>
          <p:nvPr>
            <p:ph type="body" sz="quarter" idx="16" hasCustomPrompt="1"/>
          </p:nvPr>
        </p:nvSpPr>
        <p:spPr>
          <a:xfrm>
            <a:off x="7294944" y="1876548"/>
            <a:ext cx="2102219"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04</a:t>
            </a:r>
          </a:p>
        </p:txBody>
      </p:sp>
      <p:sp>
        <p:nvSpPr>
          <p:cNvPr id="19" name="Text Placeholder 17">
            <a:extLst>
              <a:ext uri="{FF2B5EF4-FFF2-40B4-BE49-F238E27FC236}">
                <a16:creationId xmlns:a16="http://schemas.microsoft.com/office/drawing/2014/main" id="{840F1423-1CAD-B044-B1D4-D305E7CDBA03}"/>
              </a:ext>
            </a:extLst>
          </p:cNvPr>
          <p:cNvSpPr>
            <a:spLocks noGrp="1"/>
          </p:cNvSpPr>
          <p:nvPr>
            <p:ph type="body" sz="quarter" idx="17" hasCustomPrompt="1"/>
          </p:nvPr>
        </p:nvSpPr>
        <p:spPr>
          <a:xfrm>
            <a:off x="7294944" y="2519696"/>
            <a:ext cx="2102219"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sp>
        <p:nvSpPr>
          <p:cNvPr id="20" name="Text Placeholder 7">
            <a:extLst>
              <a:ext uri="{FF2B5EF4-FFF2-40B4-BE49-F238E27FC236}">
                <a16:creationId xmlns:a16="http://schemas.microsoft.com/office/drawing/2014/main" id="{C27F6E91-1279-FCB2-1DC4-CF7E6A682DA8}"/>
              </a:ext>
            </a:extLst>
          </p:cNvPr>
          <p:cNvSpPr>
            <a:spLocks noGrp="1"/>
          </p:cNvSpPr>
          <p:nvPr>
            <p:ph type="body" sz="quarter" idx="18" hasCustomPrompt="1"/>
          </p:nvPr>
        </p:nvSpPr>
        <p:spPr>
          <a:xfrm>
            <a:off x="9556893" y="1876548"/>
            <a:ext cx="2102220" cy="486833"/>
          </a:xfrm>
          <a:prstGeom prst="rect">
            <a:avLst/>
          </a:prstGeom>
        </p:spPr>
        <p:txBody>
          <a:bodyPr vert="horz"/>
          <a:lstStyle>
            <a:lvl1pPr marL="0" indent="0" algn="l">
              <a:lnSpc>
                <a:spcPct val="100000"/>
              </a:lnSpc>
              <a:spcBef>
                <a:spcPts val="0"/>
              </a:spcBef>
              <a:spcAft>
                <a:spcPts val="0"/>
              </a:spcAft>
              <a:buNone/>
              <a:defRPr b="1">
                <a:solidFill>
                  <a:schemeClr val="bg1"/>
                </a:solidFill>
                <a:latin typeface="Segoe UI" panose="020B0502040204020203" pitchFamily="34" charset="0"/>
                <a:cs typeface="Segoe UI" panose="020B0502040204020203" pitchFamily="34" charset="0"/>
              </a:defRPr>
            </a:lvl1pPr>
          </a:lstStyle>
          <a:p>
            <a:pPr lvl="0"/>
            <a:r>
              <a:rPr lang="en-US"/>
              <a:t>05</a:t>
            </a:r>
          </a:p>
        </p:txBody>
      </p:sp>
      <p:sp>
        <p:nvSpPr>
          <p:cNvPr id="21" name="Text Placeholder 17">
            <a:extLst>
              <a:ext uri="{FF2B5EF4-FFF2-40B4-BE49-F238E27FC236}">
                <a16:creationId xmlns:a16="http://schemas.microsoft.com/office/drawing/2014/main" id="{3C0BF6C9-7542-1259-01A8-3A4608E752BE}"/>
              </a:ext>
            </a:extLst>
          </p:cNvPr>
          <p:cNvSpPr>
            <a:spLocks noGrp="1"/>
          </p:cNvSpPr>
          <p:nvPr>
            <p:ph type="body" sz="quarter" idx="19" hasCustomPrompt="1"/>
          </p:nvPr>
        </p:nvSpPr>
        <p:spPr>
          <a:xfrm>
            <a:off x="9556893" y="2519696"/>
            <a:ext cx="2102220" cy="1322976"/>
          </a:xfrm>
          <a:prstGeom prst="rect">
            <a:avLst/>
          </a:prstGeom>
        </p:spPr>
        <p:txBody>
          <a:bodyPr vert="horz"/>
          <a:lstStyle>
            <a:lvl1pPr marL="0" indent="0" algn="l">
              <a:lnSpc>
                <a:spcPct val="100000"/>
              </a:lnSpc>
              <a:spcBef>
                <a:spcPts val="0"/>
              </a:spcBef>
              <a:spcAft>
                <a:spcPts val="0"/>
              </a:spcAft>
              <a:buFont typeface="Arial"/>
              <a:buNone/>
              <a:defRPr sz="1600" b="1">
                <a:solidFill>
                  <a:schemeClr val="bg1"/>
                </a:solidFill>
                <a:latin typeface="Segoe UI" panose="020B0502040204020203" pitchFamily="34" charset="0"/>
                <a:cs typeface="Segoe UI" panose="020B0502040204020203" pitchFamily="34" charset="0"/>
              </a:defRPr>
            </a:lvl1pPr>
            <a:lvl2pPr marL="4233" indent="0">
              <a:buNone/>
              <a:defRPr sz="1467">
                <a:solidFill>
                  <a:schemeClr val="tx1"/>
                </a:solidFill>
                <a:latin typeface="Segoe UI" panose="020B0502040204020203" pitchFamily="34" charset="0"/>
                <a:cs typeface="Segoe UI" panose="020B0502040204020203" pitchFamily="34" charset="0"/>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p:txBody>
      </p:sp>
      <p:pic>
        <p:nvPicPr>
          <p:cNvPr id="6" name="Picture 5" descr="A picture containing icon&#10;&#10;Description automatically generated">
            <a:extLst>
              <a:ext uri="{FF2B5EF4-FFF2-40B4-BE49-F238E27FC236}">
                <a16:creationId xmlns:a16="http://schemas.microsoft.com/office/drawing/2014/main" id="{E6DBEE8A-D32D-7F6C-4A66-A6E5C985AD5B}"/>
              </a:ext>
            </a:extLst>
          </p:cNvPr>
          <p:cNvPicPr>
            <a:picLocks noChangeAspect="1"/>
          </p:cNvPicPr>
          <p:nvPr userDrawn="1"/>
        </p:nvPicPr>
        <p:blipFill>
          <a:blip r:embed="rId2"/>
          <a:stretch>
            <a:fillRect/>
          </a:stretch>
        </p:blipFill>
        <p:spPr>
          <a:xfrm>
            <a:off x="0" y="4106459"/>
            <a:ext cx="12192000" cy="2199861"/>
          </a:xfrm>
          <a:prstGeom prst="rect">
            <a:avLst/>
          </a:prstGeom>
        </p:spPr>
      </p:pic>
      <p:pic>
        <p:nvPicPr>
          <p:cNvPr id="8" name="Picture 7" descr="A picture containing device&#10;&#10;Description automatically generated">
            <a:extLst>
              <a:ext uri="{FF2B5EF4-FFF2-40B4-BE49-F238E27FC236}">
                <a16:creationId xmlns:a16="http://schemas.microsoft.com/office/drawing/2014/main" id="{A2437B87-35D2-DB25-6380-7DECE869E95C}"/>
              </a:ext>
            </a:extLst>
          </p:cNvPr>
          <p:cNvPicPr>
            <a:picLocks noChangeAspect="1"/>
          </p:cNvPicPr>
          <p:nvPr userDrawn="1"/>
        </p:nvPicPr>
        <p:blipFill>
          <a:blip r:embed="rId3"/>
          <a:stretch>
            <a:fillRect/>
          </a:stretch>
        </p:blipFill>
        <p:spPr>
          <a:xfrm>
            <a:off x="0" y="4611106"/>
            <a:ext cx="12192000" cy="1537252"/>
          </a:xfrm>
          <a:prstGeom prst="rect">
            <a:avLst/>
          </a:prstGeom>
        </p:spPr>
      </p:pic>
      <p:pic>
        <p:nvPicPr>
          <p:cNvPr id="2" name="Picture 1" descr="Logo&#10;&#10;Description automatically generated">
            <a:extLst>
              <a:ext uri="{FF2B5EF4-FFF2-40B4-BE49-F238E27FC236}">
                <a16:creationId xmlns:a16="http://schemas.microsoft.com/office/drawing/2014/main" id="{C81A4CE3-A382-B312-22DB-9CEA4173065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7" name="Footer Placeholder 4">
            <a:extLst>
              <a:ext uri="{FF2B5EF4-FFF2-40B4-BE49-F238E27FC236}">
                <a16:creationId xmlns:a16="http://schemas.microsoft.com/office/drawing/2014/main" id="{57818962-C158-8A86-B8FF-DC2CC933A86D}"/>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EA72AEBC-D261-4D68-8A77-3060F06D1300}"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10" name="Graphic 9">
            <a:extLst>
              <a:ext uri="{FF2B5EF4-FFF2-40B4-BE49-F238E27FC236}">
                <a16:creationId xmlns:a16="http://schemas.microsoft.com/office/drawing/2014/main" id="{92C8B555-8A7B-8A34-3B1E-CF7913D44D1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9CB98795-E0D7-6269-8EAC-7ABB1144D9A0}"/>
              </a:ext>
            </a:extLst>
          </p:cNvPr>
          <p:cNvSpPr>
            <a:spLocks noGrp="1"/>
          </p:cNvSpPr>
          <p:nvPr>
            <p:ph type="sldNum" sz="quarter" idx="20"/>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77345077"/>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047273F-8383-0B40-A84D-A6E3D5DAB531}"/>
              </a:ext>
            </a:extLst>
          </p:cNvPr>
          <p:cNvSpPr/>
          <p:nvPr userDrawn="1"/>
        </p:nvSpPr>
        <p:spPr>
          <a:xfrm>
            <a:off x="1" y="0"/>
            <a:ext cx="3543300"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7172A34A-A47D-0B40-835D-28831DC7725C}"/>
              </a:ext>
            </a:extLst>
          </p:cNvPr>
          <p:cNvSpPr>
            <a:spLocks noGrp="1"/>
          </p:cNvSpPr>
          <p:nvPr>
            <p:ph type="body" sz="quarter" idx="15" hasCustomPrompt="1"/>
          </p:nvPr>
        </p:nvSpPr>
        <p:spPr>
          <a:xfrm>
            <a:off x="-12022" y="3037295"/>
            <a:ext cx="3543300" cy="1150583"/>
          </a:xfrm>
          <a:prstGeom prst="rect">
            <a:avLst/>
          </a:prstGeom>
        </p:spPr>
        <p:txBody>
          <a:bodyPr/>
          <a:lstStyle>
            <a:lvl1pPr marL="0" indent="0" algn="ctr">
              <a:lnSpc>
                <a:spcPct val="100000"/>
              </a:lnSpc>
              <a:spcBef>
                <a:spcPts val="0"/>
              </a:spcBef>
              <a:spcAft>
                <a:spcPts val="0"/>
              </a:spcAft>
              <a:buNone/>
              <a:defRPr sz="2133" b="1" i="0">
                <a:solidFill>
                  <a:schemeClr val="tx1"/>
                </a:solidFill>
                <a:latin typeface="Segoe UI Semibold" panose="020B0502040204020203" pitchFamily="34" charset="0"/>
                <a:cs typeface="Segoe UI Semibold" panose="020B0502040204020203" pitchFamily="34" charset="0"/>
              </a:defRPr>
            </a:lvl1pPr>
            <a:lvl2pPr marL="457189" indent="0" algn="ctr">
              <a:buNone/>
              <a:defRPr sz="1333"/>
            </a:lvl2pPr>
            <a:lvl3pPr marL="914377" indent="0" algn="ctr">
              <a:buNone/>
              <a:defRPr sz="1333"/>
            </a:lvl3pPr>
            <a:lvl4pPr marL="1371566" indent="0" algn="ctr">
              <a:buNone/>
              <a:defRPr sz="1333"/>
            </a:lvl4pPr>
            <a:lvl5pPr marL="1828754" indent="0" algn="ctr">
              <a:buNone/>
              <a:defRPr sz="1333"/>
            </a:lvl5pPr>
          </a:lstStyle>
          <a:p>
            <a:pPr lvl="0"/>
            <a:r>
              <a:rPr lang="en-US" altLang="ja-JP"/>
              <a:t>Click to edit </a:t>
            </a:r>
            <a:br>
              <a:rPr lang="en-US" altLang="ja-JP"/>
            </a:br>
            <a:r>
              <a:rPr lang="en-US" altLang="ja-JP"/>
              <a:t>Master text styles</a:t>
            </a:r>
          </a:p>
        </p:txBody>
      </p:sp>
      <p:sp>
        <p:nvSpPr>
          <p:cNvPr id="23" name="Text Placeholder 11">
            <a:extLst>
              <a:ext uri="{FF2B5EF4-FFF2-40B4-BE49-F238E27FC236}">
                <a16:creationId xmlns:a16="http://schemas.microsoft.com/office/drawing/2014/main" id="{8B064F4E-61E6-8D43-884D-B02F8BF1243B}"/>
              </a:ext>
            </a:extLst>
          </p:cNvPr>
          <p:cNvSpPr>
            <a:spLocks noGrp="1"/>
          </p:cNvSpPr>
          <p:nvPr>
            <p:ph type="body" sz="quarter" idx="20" hasCustomPrompt="1"/>
          </p:nvPr>
        </p:nvSpPr>
        <p:spPr>
          <a:xfrm>
            <a:off x="4810829"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4" name="Text Placeholder 11">
            <a:extLst>
              <a:ext uri="{FF2B5EF4-FFF2-40B4-BE49-F238E27FC236}">
                <a16:creationId xmlns:a16="http://schemas.microsoft.com/office/drawing/2014/main" id="{03EE597B-F187-9343-9BDB-C8BFA2AFFFD0}"/>
              </a:ext>
            </a:extLst>
          </p:cNvPr>
          <p:cNvSpPr>
            <a:spLocks noGrp="1"/>
          </p:cNvSpPr>
          <p:nvPr>
            <p:ph type="body" sz="quarter" idx="21" hasCustomPrompt="1"/>
          </p:nvPr>
        </p:nvSpPr>
        <p:spPr>
          <a:xfrm>
            <a:off x="4810829"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7" name="Text Placeholder 11">
            <a:extLst>
              <a:ext uri="{FF2B5EF4-FFF2-40B4-BE49-F238E27FC236}">
                <a16:creationId xmlns:a16="http://schemas.microsoft.com/office/drawing/2014/main" id="{D33AE9B1-FC4C-B64A-A627-4C5DEB4D3642}"/>
              </a:ext>
            </a:extLst>
          </p:cNvPr>
          <p:cNvSpPr>
            <a:spLocks noGrp="1"/>
          </p:cNvSpPr>
          <p:nvPr>
            <p:ph type="body" sz="quarter" idx="23" hasCustomPrompt="1"/>
          </p:nvPr>
        </p:nvSpPr>
        <p:spPr>
          <a:xfrm>
            <a:off x="8768294" y="1579241"/>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8" name="Text Placeholder 11">
            <a:extLst>
              <a:ext uri="{FF2B5EF4-FFF2-40B4-BE49-F238E27FC236}">
                <a16:creationId xmlns:a16="http://schemas.microsoft.com/office/drawing/2014/main" id="{D7BDC373-757A-224C-BDE1-7C04B2534237}"/>
              </a:ext>
            </a:extLst>
          </p:cNvPr>
          <p:cNvSpPr>
            <a:spLocks noGrp="1"/>
          </p:cNvSpPr>
          <p:nvPr>
            <p:ph type="body" sz="quarter" idx="24" hasCustomPrompt="1"/>
          </p:nvPr>
        </p:nvSpPr>
        <p:spPr>
          <a:xfrm>
            <a:off x="8768294" y="1889208"/>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32" name="Title 4">
            <a:extLst>
              <a:ext uri="{FF2B5EF4-FFF2-40B4-BE49-F238E27FC236}">
                <a16:creationId xmlns:a16="http://schemas.microsoft.com/office/drawing/2014/main" id="{738D054A-338D-8647-BDC8-3D1F6F5A5227}"/>
              </a:ext>
            </a:extLst>
          </p:cNvPr>
          <p:cNvSpPr>
            <a:spLocks noGrp="1"/>
          </p:cNvSpPr>
          <p:nvPr>
            <p:ph type="title" hasCustomPrompt="1"/>
          </p:nvPr>
        </p:nvSpPr>
        <p:spPr>
          <a:xfrm>
            <a:off x="-12022" y="1461049"/>
            <a:ext cx="3543300" cy="1465835"/>
          </a:xfrm>
          <a:prstGeom prst="rect">
            <a:avLst/>
          </a:prstGeom>
        </p:spPr>
        <p:txBody>
          <a:bodyPr anchor="ctr"/>
          <a:lstStyle>
            <a:lvl1pPr algn="ctr">
              <a:lnSpc>
                <a:spcPct val="90000"/>
              </a:lnSpc>
              <a:spcBef>
                <a:spcPts val="0"/>
              </a:spcBef>
              <a:spcAft>
                <a:spcPts val="0"/>
              </a:spcAft>
              <a:defRPr sz="5333" b="1">
                <a:solidFill>
                  <a:schemeClr val="tx1"/>
                </a:solidFill>
                <a:latin typeface="Segoe UI" panose="020B0502040204020203" pitchFamily="34" charset="0"/>
                <a:cs typeface="Segoe UI" panose="020B0502040204020203" pitchFamily="34" charset="0"/>
              </a:defRPr>
            </a:lvl1pPr>
          </a:lstStyle>
          <a:p>
            <a:r>
              <a:rPr lang="en-US"/>
              <a:t>Today’s</a:t>
            </a:r>
            <a:br>
              <a:rPr lang="en-US"/>
            </a:br>
            <a:r>
              <a:rPr lang="en-US"/>
              <a:t>agenda</a:t>
            </a:r>
            <a:endParaRPr lang="en-GB"/>
          </a:p>
        </p:txBody>
      </p:sp>
      <p:sp>
        <p:nvSpPr>
          <p:cNvPr id="12" name="Text Placeholder 11">
            <a:extLst>
              <a:ext uri="{FF2B5EF4-FFF2-40B4-BE49-F238E27FC236}">
                <a16:creationId xmlns:a16="http://schemas.microsoft.com/office/drawing/2014/main" id="{7EC2AE20-AEB6-8B03-7DCF-535B87E65D1B}"/>
              </a:ext>
            </a:extLst>
          </p:cNvPr>
          <p:cNvSpPr>
            <a:spLocks noGrp="1"/>
          </p:cNvSpPr>
          <p:nvPr>
            <p:ph type="body" sz="quarter" idx="28" hasCustomPrompt="1"/>
          </p:nvPr>
        </p:nvSpPr>
        <p:spPr>
          <a:xfrm>
            <a:off x="4133427" y="469701"/>
            <a:ext cx="7468445" cy="630767"/>
          </a:xfrm>
          <a:prstGeom prst="rect">
            <a:avLst/>
          </a:prstGeom>
        </p:spPr>
        <p:txBody>
          <a:bodyPr anchor="ctr"/>
          <a:lstStyle>
            <a:lvl1pPr>
              <a:lnSpc>
                <a:spcPct val="100000"/>
              </a:lnSpc>
              <a:spcBef>
                <a:spcPts val="0"/>
              </a:spcBef>
              <a:spcAft>
                <a:spcPts val="0"/>
              </a:spcAft>
              <a:defRPr sz="3600" b="1" i="0">
                <a:solidFill>
                  <a:schemeClr val="bg1"/>
                </a:solidFill>
                <a:latin typeface="Segoe UI" panose="020B0502040204020203" pitchFamily="34" charset="0"/>
                <a:cs typeface="Segoe UI" panose="020B0502040204020203" pitchFamily="34" charset="0"/>
              </a:defRPr>
            </a:lvl1pPr>
          </a:lstStyle>
          <a:p>
            <a:pPr lvl="0"/>
            <a:r>
              <a:rPr lang="en-GB"/>
              <a:t>Click to edit Heading</a:t>
            </a:r>
          </a:p>
        </p:txBody>
      </p:sp>
      <p:sp>
        <p:nvSpPr>
          <p:cNvPr id="38" name="Text Placeholder 7">
            <a:extLst>
              <a:ext uri="{FF2B5EF4-FFF2-40B4-BE49-F238E27FC236}">
                <a16:creationId xmlns:a16="http://schemas.microsoft.com/office/drawing/2014/main" id="{D54C86CE-629D-346E-54A5-2945D082530B}"/>
              </a:ext>
            </a:extLst>
          </p:cNvPr>
          <p:cNvSpPr>
            <a:spLocks noGrp="1"/>
          </p:cNvSpPr>
          <p:nvPr>
            <p:ph type="body" sz="quarter" idx="10" hasCustomPrompt="1"/>
          </p:nvPr>
        </p:nvSpPr>
        <p:spPr>
          <a:xfrm>
            <a:off x="4133427" y="1466647"/>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01</a:t>
            </a:r>
          </a:p>
        </p:txBody>
      </p:sp>
      <p:sp>
        <p:nvSpPr>
          <p:cNvPr id="39" name="Text Placeholder 7">
            <a:extLst>
              <a:ext uri="{FF2B5EF4-FFF2-40B4-BE49-F238E27FC236}">
                <a16:creationId xmlns:a16="http://schemas.microsoft.com/office/drawing/2014/main" id="{4D21A050-29AF-83A2-3F07-2F1008AD4844}"/>
              </a:ext>
            </a:extLst>
          </p:cNvPr>
          <p:cNvSpPr>
            <a:spLocks noGrp="1"/>
          </p:cNvSpPr>
          <p:nvPr>
            <p:ph type="body" sz="quarter" idx="34" hasCustomPrompt="1"/>
          </p:nvPr>
        </p:nvSpPr>
        <p:spPr>
          <a:xfrm>
            <a:off x="8090892" y="1463349"/>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02</a:t>
            </a:r>
          </a:p>
        </p:txBody>
      </p:sp>
      <p:pic>
        <p:nvPicPr>
          <p:cNvPr id="19" name="Picture 18" descr="A picture containing icon&#10;&#10;Description automatically generated">
            <a:extLst>
              <a:ext uri="{FF2B5EF4-FFF2-40B4-BE49-F238E27FC236}">
                <a16:creationId xmlns:a16="http://schemas.microsoft.com/office/drawing/2014/main" id="{897AAA94-9C3F-E864-5505-616F8D61CF29}"/>
              </a:ext>
            </a:extLst>
          </p:cNvPr>
          <p:cNvPicPr>
            <a:picLocks noChangeAspect="1"/>
          </p:cNvPicPr>
          <p:nvPr userDrawn="1"/>
        </p:nvPicPr>
        <p:blipFill>
          <a:blip r:embed="rId2"/>
          <a:stretch>
            <a:fillRect/>
          </a:stretch>
        </p:blipFill>
        <p:spPr>
          <a:xfrm>
            <a:off x="0" y="4158526"/>
            <a:ext cx="12192000" cy="2199861"/>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77D8330D-2FFE-ABA8-B03B-53788C0AB5E7}"/>
              </a:ext>
            </a:extLst>
          </p:cNvPr>
          <p:cNvPicPr>
            <a:picLocks noChangeAspect="1"/>
          </p:cNvPicPr>
          <p:nvPr userDrawn="1"/>
        </p:nvPicPr>
        <p:blipFill>
          <a:blip r:embed="rId3"/>
          <a:stretch>
            <a:fillRect/>
          </a:stretch>
        </p:blipFill>
        <p:spPr>
          <a:xfrm>
            <a:off x="0" y="4663173"/>
            <a:ext cx="12192000" cy="1537252"/>
          </a:xfrm>
          <a:prstGeom prst="rect">
            <a:avLst/>
          </a:prstGeom>
        </p:spPr>
      </p:pic>
      <p:sp>
        <p:nvSpPr>
          <p:cNvPr id="21" name="Text Placeholder 11">
            <a:extLst>
              <a:ext uri="{FF2B5EF4-FFF2-40B4-BE49-F238E27FC236}">
                <a16:creationId xmlns:a16="http://schemas.microsoft.com/office/drawing/2014/main" id="{40DFB0B7-B1C0-6454-D75C-6DEB1B70917D}"/>
              </a:ext>
            </a:extLst>
          </p:cNvPr>
          <p:cNvSpPr>
            <a:spLocks noGrp="1"/>
          </p:cNvSpPr>
          <p:nvPr>
            <p:ph type="body" sz="quarter" idx="35" hasCustomPrompt="1"/>
          </p:nvPr>
        </p:nvSpPr>
        <p:spPr>
          <a:xfrm>
            <a:off x="4810829"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2" name="Text Placeholder 11">
            <a:extLst>
              <a:ext uri="{FF2B5EF4-FFF2-40B4-BE49-F238E27FC236}">
                <a16:creationId xmlns:a16="http://schemas.microsoft.com/office/drawing/2014/main" id="{6576B903-0A56-C02C-1809-877FEC86FF12}"/>
              </a:ext>
            </a:extLst>
          </p:cNvPr>
          <p:cNvSpPr>
            <a:spLocks noGrp="1"/>
          </p:cNvSpPr>
          <p:nvPr>
            <p:ph type="body" sz="quarter" idx="36" hasCustomPrompt="1"/>
          </p:nvPr>
        </p:nvSpPr>
        <p:spPr>
          <a:xfrm>
            <a:off x="4810829"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5" name="Text Placeholder 11">
            <a:extLst>
              <a:ext uri="{FF2B5EF4-FFF2-40B4-BE49-F238E27FC236}">
                <a16:creationId xmlns:a16="http://schemas.microsoft.com/office/drawing/2014/main" id="{BB438C97-5166-D0D0-91A9-D5132A704E7B}"/>
              </a:ext>
            </a:extLst>
          </p:cNvPr>
          <p:cNvSpPr>
            <a:spLocks noGrp="1"/>
          </p:cNvSpPr>
          <p:nvPr>
            <p:ph type="body" sz="quarter" idx="37" hasCustomPrompt="1"/>
          </p:nvPr>
        </p:nvSpPr>
        <p:spPr>
          <a:xfrm>
            <a:off x="8768294" y="3145368"/>
            <a:ext cx="2811276" cy="283633"/>
          </a:xfrm>
          <a:prstGeom prst="rect">
            <a:avLst/>
          </a:prstGeom>
        </p:spPr>
        <p:txBody>
          <a:bodyPr anchor="ctr"/>
          <a:lstStyle>
            <a:lvl1pPr marL="0" indent="0">
              <a:lnSpc>
                <a:spcPct val="100000"/>
              </a:lnSpc>
              <a:spcBef>
                <a:spcPts val="0"/>
              </a:spcBef>
              <a:spcAft>
                <a:spcPts val="0"/>
              </a:spcAft>
              <a:buNone/>
              <a:defRPr sz="1600" b="1">
                <a:solidFill>
                  <a:schemeClr val="bg2"/>
                </a:solidFill>
                <a:latin typeface="Segoe UI" panose="020B0502040204020203" pitchFamily="34" charset="0"/>
                <a:cs typeface="Segoe UI" panose="020B0502040204020203" pitchFamily="34" charset="0"/>
              </a:defRPr>
            </a:lvl1pPr>
          </a:lstStyle>
          <a:p>
            <a:pPr lvl="0"/>
            <a:r>
              <a:rPr lang="en-US"/>
              <a:t>Insert Heading</a:t>
            </a:r>
            <a:endParaRPr lang="en-GB"/>
          </a:p>
        </p:txBody>
      </p:sp>
      <p:sp>
        <p:nvSpPr>
          <p:cNvPr id="26" name="Text Placeholder 11">
            <a:extLst>
              <a:ext uri="{FF2B5EF4-FFF2-40B4-BE49-F238E27FC236}">
                <a16:creationId xmlns:a16="http://schemas.microsoft.com/office/drawing/2014/main" id="{106BC8EE-0D99-B1BA-D5DC-DD745D77C20D}"/>
              </a:ext>
            </a:extLst>
          </p:cNvPr>
          <p:cNvSpPr>
            <a:spLocks noGrp="1"/>
          </p:cNvSpPr>
          <p:nvPr>
            <p:ph type="body" sz="quarter" idx="38" hasCustomPrompt="1"/>
          </p:nvPr>
        </p:nvSpPr>
        <p:spPr>
          <a:xfrm>
            <a:off x="8768294" y="3455334"/>
            <a:ext cx="2811276" cy="532897"/>
          </a:xfrm>
          <a:prstGeom prst="rect">
            <a:avLst/>
          </a:prstGeom>
        </p:spPr>
        <p:txBody>
          <a:bodyPr/>
          <a:lstStyle>
            <a:lvl1pPr marL="0" indent="0">
              <a:lnSpc>
                <a:spcPct val="100000"/>
              </a:lnSpc>
              <a:spcBef>
                <a:spcPts val="0"/>
              </a:spcBef>
              <a:spcAft>
                <a:spcPts val="0"/>
              </a:spcAft>
              <a:buNone/>
              <a:defRPr sz="1333">
                <a:solidFill>
                  <a:schemeClr val="bg1"/>
                </a:solidFill>
                <a:latin typeface="Segoe UI" panose="020B0502040204020203" pitchFamily="34" charset="0"/>
                <a:cs typeface="Segoe UI" panose="020B0502040204020203" pitchFamily="34" charset="0"/>
              </a:defRPr>
            </a:lvl1pPr>
          </a:lstStyle>
          <a:p>
            <a:pPr lvl="0"/>
            <a:r>
              <a:rPr lang="en-US"/>
              <a:t>Insert text</a:t>
            </a:r>
            <a:endParaRPr lang="en-GB"/>
          </a:p>
        </p:txBody>
      </p:sp>
      <p:sp>
        <p:nvSpPr>
          <p:cNvPr id="29" name="Text Placeholder 7">
            <a:extLst>
              <a:ext uri="{FF2B5EF4-FFF2-40B4-BE49-F238E27FC236}">
                <a16:creationId xmlns:a16="http://schemas.microsoft.com/office/drawing/2014/main" id="{FAC7739C-3175-F4CE-9846-8E401CC9F730}"/>
              </a:ext>
            </a:extLst>
          </p:cNvPr>
          <p:cNvSpPr>
            <a:spLocks noGrp="1"/>
          </p:cNvSpPr>
          <p:nvPr>
            <p:ph type="body" sz="quarter" idx="39" hasCustomPrompt="1"/>
          </p:nvPr>
        </p:nvSpPr>
        <p:spPr>
          <a:xfrm>
            <a:off x="4133427" y="3032774"/>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03</a:t>
            </a:r>
          </a:p>
        </p:txBody>
      </p:sp>
      <p:sp>
        <p:nvSpPr>
          <p:cNvPr id="33" name="Text Placeholder 7">
            <a:extLst>
              <a:ext uri="{FF2B5EF4-FFF2-40B4-BE49-F238E27FC236}">
                <a16:creationId xmlns:a16="http://schemas.microsoft.com/office/drawing/2014/main" id="{10CD6ECF-6757-1280-EA64-C463D347F3B6}"/>
              </a:ext>
            </a:extLst>
          </p:cNvPr>
          <p:cNvSpPr>
            <a:spLocks noGrp="1"/>
          </p:cNvSpPr>
          <p:nvPr>
            <p:ph type="body" sz="quarter" idx="40" hasCustomPrompt="1"/>
          </p:nvPr>
        </p:nvSpPr>
        <p:spPr>
          <a:xfrm>
            <a:off x="8090892" y="3029475"/>
            <a:ext cx="513347" cy="517463"/>
          </a:xfrm>
          <a:prstGeom prst="ellipse">
            <a:avLst/>
          </a:prstGeom>
          <a:solidFill>
            <a:schemeClr val="bg2">
              <a:lumMod val="20000"/>
              <a:lumOff val="80000"/>
            </a:schemeClr>
          </a:solidFill>
        </p:spPr>
        <p:txBody>
          <a:bodyPr vert="horz" lIns="0" rIns="0" anchor="ctr"/>
          <a:lstStyle>
            <a:lvl1pPr marL="0" indent="0" algn="ctr">
              <a:lnSpc>
                <a:spcPct val="100000"/>
              </a:lnSpc>
              <a:spcBef>
                <a:spcPts val="0"/>
              </a:spcBef>
              <a:spcAft>
                <a:spcPts val="0"/>
              </a:spcAft>
              <a:buNone/>
              <a:defRPr sz="1600" b="1">
                <a:solidFill>
                  <a:schemeClr val="bg1"/>
                </a:solidFill>
                <a:latin typeface="Segoe UI" panose="020B0502040204020203" pitchFamily="34" charset="0"/>
                <a:cs typeface="Segoe UI" panose="020B0502040204020203" pitchFamily="34" charset="0"/>
              </a:defRPr>
            </a:lvl1pPr>
          </a:lstStyle>
          <a:p>
            <a:pPr lvl="0"/>
            <a:r>
              <a:rPr lang="en-US"/>
              <a:t>04</a:t>
            </a:r>
          </a:p>
        </p:txBody>
      </p:sp>
      <p:pic>
        <p:nvPicPr>
          <p:cNvPr id="2" name="Picture 1" descr="Logo&#10;&#10;Description automatically generated">
            <a:extLst>
              <a:ext uri="{FF2B5EF4-FFF2-40B4-BE49-F238E27FC236}">
                <a16:creationId xmlns:a16="http://schemas.microsoft.com/office/drawing/2014/main" id="{08C35922-DB58-7397-4CCE-4AEC76EF554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00050" y="6226983"/>
            <a:ext cx="1494932" cy="548639"/>
          </a:xfrm>
          <a:prstGeom prst="rect">
            <a:avLst/>
          </a:prstGeom>
        </p:spPr>
      </p:pic>
      <p:sp>
        <p:nvSpPr>
          <p:cNvPr id="6" name="Footer Placeholder 4">
            <a:extLst>
              <a:ext uri="{FF2B5EF4-FFF2-40B4-BE49-F238E27FC236}">
                <a16:creationId xmlns:a16="http://schemas.microsoft.com/office/drawing/2014/main" id="{392BCE9C-4DE0-6003-09C3-68DFCEBA67A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599B10B5-F466-4368-9152-132DF5AA1AA3}"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8" name="Graphic 7">
            <a:extLst>
              <a:ext uri="{FF2B5EF4-FFF2-40B4-BE49-F238E27FC236}">
                <a16:creationId xmlns:a16="http://schemas.microsoft.com/office/drawing/2014/main" id="{BB09F6A2-415B-7C3F-D9EA-62AC9521F8C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34625" y="6429315"/>
            <a:ext cx="1694769" cy="164010"/>
          </a:xfrm>
          <a:prstGeom prst="rect">
            <a:avLst/>
          </a:prstGeom>
        </p:spPr>
      </p:pic>
      <p:sp>
        <p:nvSpPr>
          <p:cNvPr id="3" name="Slide Number Placeholder 2">
            <a:extLst>
              <a:ext uri="{FF2B5EF4-FFF2-40B4-BE49-F238E27FC236}">
                <a16:creationId xmlns:a16="http://schemas.microsoft.com/office/drawing/2014/main" id="{DB456711-C174-FBA2-6EAD-13CE29DC8D2E}"/>
              </a:ext>
            </a:extLst>
          </p:cNvPr>
          <p:cNvSpPr>
            <a:spLocks noGrp="1"/>
          </p:cNvSpPr>
          <p:nvPr>
            <p:ph type="sldNum" sz="quarter" idx="41"/>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84647386"/>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ree content aurora">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99000">
                <a:schemeClr val="accent6"/>
              </a:gs>
              <a:gs pos="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2" name="Footer Placeholder 4">
            <a:extLst>
              <a:ext uri="{FF2B5EF4-FFF2-40B4-BE49-F238E27FC236}">
                <a16:creationId xmlns:a16="http://schemas.microsoft.com/office/drawing/2014/main" id="{DC44F584-F8DF-4133-D15A-C6248AFEC532}"/>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DF7AF7CF-F5CD-40E9-BB48-FCA5BADDF6B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B163F82F-CDD7-77DD-F970-FDD5CC70E3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1D193C0D-5CA6-EFE2-7F76-318128B7A8F8}"/>
              </a:ext>
            </a:extLst>
          </p:cNvPr>
          <p:cNvSpPr>
            <a:spLocks noGrp="1"/>
          </p:cNvSpPr>
          <p:nvPr>
            <p:ph type="sldNum" sz="quarter" idx="69"/>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693778202"/>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userDrawn="1"/>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1153654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urora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ACB8EA15-52E5-1F00-9DAD-86C3E3B033A4}"/>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7" name="Graphic 6">
            <a:extLst>
              <a:ext uri="{FF2B5EF4-FFF2-40B4-BE49-F238E27FC236}">
                <a16:creationId xmlns:a16="http://schemas.microsoft.com/office/drawing/2014/main" id="{31D653FF-4C82-9953-4B35-EE145BE30B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8" name="Slide Number Placeholder 7">
            <a:extLst>
              <a:ext uri="{FF2B5EF4-FFF2-40B4-BE49-F238E27FC236}">
                <a16:creationId xmlns:a16="http://schemas.microsoft.com/office/drawing/2014/main" id="{9FCDDA8C-176B-89F0-CCE7-96CDDF34F4CF}"/>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428142946"/>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olar 2/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3736630" y="0"/>
            <a:ext cx="8455369" cy="6858000"/>
          </a:xfrm>
          <a:prstGeom prst="roundRect">
            <a:avLst>
              <a:gd name="adj" fmla="val 0"/>
            </a:avLst>
          </a:prstGeom>
          <a:gradFill flip="none" rotWithShape="1">
            <a:gsLst>
              <a:gs pos="95000">
                <a:srgbClr val="FFB314"/>
              </a:gs>
              <a:gs pos="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7415BBD-F76F-81BF-68BE-F2C1057C7151}"/>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23739F7E-AC85-406E-B9BF-F2EFBB13921D}"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9" name="Graphic 8">
            <a:extLst>
              <a:ext uri="{FF2B5EF4-FFF2-40B4-BE49-F238E27FC236}">
                <a16:creationId xmlns:a16="http://schemas.microsoft.com/office/drawing/2014/main" id="{DA1F4734-E3A6-8C9A-D6C3-CA722AD39B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Slide Number Placeholder 6">
            <a:extLst>
              <a:ext uri="{FF2B5EF4-FFF2-40B4-BE49-F238E27FC236}">
                <a16:creationId xmlns:a16="http://schemas.microsoft.com/office/drawing/2014/main" id="{5A914381-0B6E-C491-9C78-9C0EC42D086B}"/>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825404350"/>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White 2/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E5FA2283-3783-6918-8ABF-02F2D7F21362}"/>
              </a:ext>
            </a:extLst>
          </p:cNvPr>
          <p:cNvSpPr>
            <a:spLocks noGrp="1"/>
          </p:cNvSpPr>
          <p:nvPr>
            <p:ph type="title"/>
          </p:nvPr>
        </p:nvSpPr>
        <p:spPr>
          <a:xfrm>
            <a:off x="4267596" y="457200"/>
            <a:ext cx="7391004" cy="72460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9" name="Content Placeholder 20">
            <a:extLst>
              <a:ext uri="{FF2B5EF4-FFF2-40B4-BE49-F238E27FC236}">
                <a16:creationId xmlns:a16="http://schemas.microsoft.com/office/drawing/2014/main" id="{7897425C-E7C6-EF26-2267-981B3ED3528F}"/>
              </a:ext>
            </a:extLst>
          </p:cNvPr>
          <p:cNvSpPr>
            <a:spLocks noGrp="1"/>
          </p:cNvSpPr>
          <p:nvPr>
            <p:ph sz="quarter" idx="10"/>
          </p:nvPr>
        </p:nvSpPr>
        <p:spPr>
          <a:xfrm>
            <a:off x="4267199" y="1341966"/>
            <a:ext cx="7391583" cy="4658948"/>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7CC81F2A-A74D-2987-0689-D4C64A66FE08}"/>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2AAFDBE-4E02-4C48-B692-126AD9514796}"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88B40CB5-1B9E-0B5A-DBAB-7970538FCFC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Slide Number Placeholder 4">
            <a:extLst>
              <a:ext uri="{FF2B5EF4-FFF2-40B4-BE49-F238E27FC236}">
                <a16:creationId xmlns:a16="http://schemas.microsoft.com/office/drawing/2014/main" id="{85F0924F-B3EE-5F82-AB51-DBDC9C83C71C}"/>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756411931"/>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urora 1/3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8229600" y="0"/>
            <a:ext cx="39624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7" name="Title 4">
            <a:extLst>
              <a:ext uri="{FF2B5EF4-FFF2-40B4-BE49-F238E27FC236}">
                <a16:creationId xmlns:a16="http://schemas.microsoft.com/office/drawing/2014/main" id="{891F1277-26F4-CC9B-EB47-4D21D2A999DE}"/>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3B33F1DB-5058-BC67-65C1-AE1D7F987547}"/>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13E1A97E-F25D-6473-432A-128EBF9CAE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A7906D41-CEA8-D301-B719-0585C7EEE0C2}"/>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5">
            <a:extLst>
              <a:ext uri="{FF2B5EF4-FFF2-40B4-BE49-F238E27FC236}">
                <a16:creationId xmlns:a16="http://schemas.microsoft.com/office/drawing/2014/main" id="{B4CD0141-F9F2-39FE-66F5-06EEB4FC8BB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297739080"/>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olar 1/3 Vertical R with photo">
    <p:bg bwMode="ltGray">
      <p:bgPr>
        <a:solidFill>
          <a:schemeClr val="tx1"/>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C6B96B9-71B5-B536-42AA-693AE6BE70B3}"/>
              </a:ext>
            </a:extLst>
          </p:cNvPr>
          <p:cNvSpPr/>
          <p:nvPr userDrawn="1"/>
        </p:nvSpPr>
        <p:spPr>
          <a:xfrm>
            <a:off x="8229600" y="0"/>
            <a:ext cx="3962399" cy="6858000"/>
          </a:xfrm>
          <a:prstGeom prst="roundRect">
            <a:avLst>
              <a:gd name="adj" fmla="val 0"/>
            </a:avLst>
          </a:prstGeom>
          <a:gradFill flip="none" rotWithShape="1">
            <a:gsLst>
              <a:gs pos="100000">
                <a:srgbClr val="FFB314"/>
              </a:gs>
              <a:gs pos="3000">
                <a:srgbClr val="FF5800"/>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90BABBC4-3489-D976-6E61-F322903E7954}"/>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3E4C09AA-B7F9-4D66-7B42-9DC887E3CE44}"/>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63CDA8A-8AC0-3419-02C9-3D1338E7E8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2DC4F4D6-4F06-CF42-5692-77B64E8D9DCF}"/>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8A7B7D57-36B6-5637-4C1E-1042F2E09087}"/>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323370113"/>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White 1/3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82341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6" name="Title 4">
            <a:extLst>
              <a:ext uri="{FF2B5EF4-FFF2-40B4-BE49-F238E27FC236}">
                <a16:creationId xmlns:a16="http://schemas.microsoft.com/office/drawing/2014/main" id="{48C89493-E0C4-2A21-1144-6E48D6AAA7F1}"/>
              </a:ext>
            </a:extLst>
          </p:cNvPr>
          <p:cNvSpPr>
            <a:spLocks noGrp="1"/>
          </p:cNvSpPr>
          <p:nvPr>
            <p:ph type="title"/>
          </p:nvPr>
        </p:nvSpPr>
        <p:spPr>
          <a:xfrm>
            <a:off x="8713559" y="740785"/>
            <a:ext cx="2945041" cy="1466028"/>
          </a:xfrm>
          <a:prstGeom prst="rect">
            <a:avLst/>
          </a:prstGeom>
        </p:spPr>
        <p:txBody>
          <a:bodyPr anchor="ctr"/>
          <a:lstStyle>
            <a:lvl1pPr algn="l">
              <a:lnSpc>
                <a:spcPct val="100000"/>
              </a:lnSpc>
              <a:spcBef>
                <a:spcPts val="0"/>
              </a:spcBef>
              <a:spcAft>
                <a:spcPts val="0"/>
              </a:spcAft>
              <a:defRPr sz="3200" b="1" i="0">
                <a:solidFill>
                  <a:schemeClr val="bg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CF78B3F8-E34A-04D6-F441-B49D850C41D6}"/>
              </a:ext>
            </a:extLst>
          </p:cNvPr>
          <p:cNvSpPr>
            <a:spLocks noGrp="1"/>
          </p:cNvSpPr>
          <p:nvPr>
            <p:ph type="body" sz="quarter" idx="15"/>
          </p:nvPr>
        </p:nvSpPr>
        <p:spPr>
          <a:xfrm>
            <a:off x="8713559" y="2349851"/>
            <a:ext cx="2945041" cy="3797613"/>
          </a:xfrm>
          <a:prstGeom prst="rect">
            <a:avLst/>
          </a:prstGeom>
        </p:spPr>
        <p:txBody>
          <a:bodyPr/>
          <a:lstStyle>
            <a:lvl1pPr marL="0" indent="0">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pic>
        <p:nvPicPr>
          <p:cNvPr id="3" name="Graphic 2">
            <a:extLst>
              <a:ext uri="{FF2B5EF4-FFF2-40B4-BE49-F238E27FC236}">
                <a16:creationId xmlns:a16="http://schemas.microsoft.com/office/drawing/2014/main" id="{70C4878B-F6C2-B27A-A785-95D1E41189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4" name="Footer Placeholder 4">
            <a:extLst>
              <a:ext uri="{FF2B5EF4-FFF2-40B4-BE49-F238E27FC236}">
                <a16:creationId xmlns:a16="http://schemas.microsoft.com/office/drawing/2014/main" id="{B0C188E1-CD1E-8CD5-858D-1CFD843ADDCC}"/>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Footer Placeholder 4">
            <a:extLst>
              <a:ext uri="{FF2B5EF4-FFF2-40B4-BE49-F238E27FC236}">
                <a16:creationId xmlns:a16="http://schemas.microsoft.com/office/drawing/2014/main" id="{7698C791-1943-05BB-1FF0-75744C39D24D}"/>
              </a:ext>
            </a:extLst>
          </p:cNvPr>
          <p:cNvSpPr txBox="1">
            <a:spLocks/>
          </p:cNvSpPr>
          <p:nvPr userDrawn="1"/>
        </p:nvSpPr>
        <p:spPr>
          <a:xfrm>
            <a:off x="4191000" y="65107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 &lt;Highly Confidential&gt;</a:t>
            </a:r>
          </a:p>
        </p:txBody>
      </p:sp>
      <p:sp>
        <p:nvSpPr>
          <p:cNvPr id="5" name="Slide Number Placeholder 4">
            <a:extLst>
              <a:ext uri="{FF2B5EF4-FFF2-40B4-BE49-F238E27FC236}">
                <a16:creationId xmlns:a16="http://schemas.microsoft.com/office/drawing/2014/main" id="{0E56167B-B274-4DFD-2FE2-21E0349D2685}"/>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15734530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ree content solar">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p:nvSpPr>
        <p:spPr>
          <a:xfrm>
            <a:off x="3736631" y="0"/>
            <a:ext cx="3741139" cy="6858000"/>
          </a:xfrm>
          <a:prstGeom prst="roundRect">
            <a:avLst>
              <a:gd name="adj" fmla="val 0"/>
            </a:avLst>
          </a:prstGeom>
          <a:gradFill flip="none" rotWithShape="1">
            <a:gsLst>
              <a:gs pos="14000">
                <a:srgbClr val="FF5800"/>
              </a:gs>
              <a:gs pos="100000">
                <a:srgbClr val="FFB314"/>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947112"/>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812867"/>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lnSpc>
                <a:spcPct val="100000"/>
              </a:lnSpc>
              <a:spcBef>
                <a:spcPts val="0"/>
              </a:spcBef>
              <a:spcAft>
                <a:spcPts val="0"/>
              </a:spcAft>
              <a:buNone/>
              <a:defRPr sz="1333" b="0" i="0">
                <a:solidFill>
                  <a:schemeClr val="bg1"/>
                </a:solidFill>
                <a:latin typeface="Segoe UI" panose="020B0502040204020203" pitchFamily="34" charset="0"/>
                <a:cs typeface="Segoe UI" panose="020B0502040204020203" pitchFamily="34" charset="0"/>
              </a:defRPr>
            </a:lvl1pPr>
            <a:lvl2pPr algn="l">
              <a:defRPr sz="1333"/>
            </a:lvl2pPr>
            <a:lvl3pPr algn="l">
              <a:defRPr sz="1333"/>
            </a:lvl3pPr>
            <a:lvl4pPr algn="l">
              <a:defRPr sz="1333"/>
            </a:lvl4pPr>
            <a:lvl5pPr algn="l">
              <a:defRPr sz="1333"/>
            </a:lvl5pPr>
          </a:lstStyle>
          <a:p>
            <a:pPr lvl="0"/>
            <a:r>
              <a:rPr lang="en-US" altLang="ja-JP"/>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70595"/>
            <a:ext cx="2614047" cy="465789"/>
          </a:xfrm>
          <a:prstGeom prst="rect">
            <a:avLst/>
          </a:prstGeom>
        </p:spPr>
        <p:txBody>
          <a:bodyPr anchor="ctr"/>
          <a:lstStyle>
            <a:lvl1pPr marL="0" indent="0" algn="l">
              <a:lnSpc>
                <a:spcPct val="100000"/>
              </a:lnSpc>
              <a:spcBef>
                <a:spcPts val="0"/>
              </a:spcBef>
              <a:spcAft>
                <a:spcPts val="0"/>
              </a:spcAft>
              <a:buNone/>
              <a:defRPr sz="1867" b="1" i="0">
                <a:solidFill>
                  <a:schemeClr val="bg2"/>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ltLang="ja-JP"/>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8150526" y="824539"/>
            <a:ext cx="463364" cy="710936"/>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8150526" y="2676765"/>
            <a:ext cx="463364" cy="737992"/>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8150526" y="4514377"/>
            <a:ext cx="463364" cy="778224"/>
          </a:xfrm>
          <a:prstGeom prst="rect">
            <a:avLst/>
          </a:prstGeom>
        </p:spPr>
        <p:txBody>
          <a:bodyPr anchor="ctr"/>
          <a:lstStyle>
            <a:lvl1pPr marL="0" indent="0" algn="ctr">
              <a:lnSpc>
                <a:spcPct val="100000"/>
              </a:lnSpc>
              <a:spcBef>
                <a:spcPts val="0"/>
              </a:spcBef>
              <a:spcAft>
                <a:spcPts val="0"/>
              </a:spcAft>
              <a:buNone/>
              <a:defRPr sz="7200" b="1" i="0">
                <a:solidFill>
                  <a:schemeClr val="bg1"/>
                </a:solidFill>
                <a:latin typeface="Segoe UI" panose="020B0502040204020203" pitchFamily="34" charset="0"/>
                <a:cs typeface="Segoe UI" panose="020B0502040204020203" pitchFamily="34" charset="0"/>
              </a:defRPr>
            </a:lvl1pPr>
            <a:lvl2pPr>
              <a:defRPr sz="1333"/>
            </a:lvl2pPr>
            <a:lvl3pPr>
              <a:defRPr sz="1333"/>
            </a:lvl3pPr>
            <a:lvl4pPr>
              <a:defRPr sz="1333"/>
            </a:lvl4pPr>
            <a:lvl5pPr>
              <a:defRPr sz="1333"/>
            </a:lvl5pPr>
          </a:lstStyle>
          <a:p>
            <a:pPr lvl="0"/>
            <a:r>
              <a:rPr lang="en-US"/>
              <a:t>3</a:t>
            </a:r>
            <a:endParaRPr lang="en-GB"/>
          </a:p>
        </p:txBody>
      </p:sp>
      <p:sp>
        <p:nvSpPr>
          <p:cNvPr id="7" name="Title 4">
            <a:extLst>
              <a:ext uri="{FF2B5EF4-FFF2-40B4-BE49-F238E27FC236}">
                <a16:creationId xmlns:a16="http://schemas.microsoft.com/office/drawing/2014/main" id="{4D2C6623-B1A1-CBE6-7D56-C985C857EC6E}"/>
              </a:ext>
            </a:extLst>
          </p:cNvPr>
          <p:cNvSpPr>
            <a:spLocks noGrp="1"/>
          </p:cNvSpPr>
          <p:nvPr>
            <p:ph type="title"/>
          </p:nvPr>
        </p:nvSpPr>
        <p:spPr>
          <a:xfrm>
            <a:off x="4372680" y="951707"/>
            <a:ext cx="2469040" cy="1466028"/>
          </a:xfrm>
          <a:prstGeom prst="rect">
            <a:avLst/>
          </a:prstGeom>
        </p:spPr>
        <p:txBody>
          <a:bodyPr anchor="ctr"/>
          <a:lstStyle>
            <a:lvl1pPr algn="l">
              <a:lnSpc>
                <a:spcPct val="100000"/>
              </a:lnSpc>
              <a:spcBef>
                <a:spcPts val="0"/>
              </a:spcBef>
              <a:spcAft>
                <a:spcPts val="0"/>
              </a:spcAft>
              <a:defRPr sz="3200" b="1" i="0">
                <a:solidFill>
                  <a:schemeClr val="tx1"/>
                </a:solidFill>
                <a:latin typeface="Segoe UI" panose="020B0502040204020203" pitchFamily="34" charset="0"/>
                <a:cs typeface="Segoe UI" panose="020B0502040204020203" pitchFamily="34" charset="0"/>
              </a:defRPr>
            </a:lvl1pPr>
          </a:lstStyle>
          <a:p>
            <a:r>
              <a:rPr lang="en-US" altLang="ja-JP"/>
              <a:t>Click to edit Master title style</a:t>
            </a:r>
            <a:endParaRPr lang="en-GB"/>
          </a:p>
        </p:txBody>
      </p:sp>
      <p:sp>
        <p:nvSpPr>
          <p:cNvPr id="8" name="Text Placeholder 6">
            <a:extLst>
              <a:ext uri="{FF2B5EF4-FFF2-40B4-BE49-F238E27FC236}">
                <a16:creationId xmlns:a16="http://schemas.microsoft.com/office/drawing/2014/main" id="{F9CA7937-B3C2-A7D4-4FBD-41B8005F9AAA}"/>
              </a:ext>
            </a:extLst>
          </p:cNvPr>
          <p:cNvSpPr>
            <a:spLocks noGrp="1"/>
          </p:cNvSpPr>
          <p:nvPr>
            <p:ph type="body" sz="quarter" idx="15"/>
          </p:nvPr>
        </p:nvSpPr>
        <p:spPr>
          <a:xfrm>
            <a:off x="4372680" y="2560774"/>
            <a:ext cx="2469040" cy="3797613"/>
          </a:xfrm>
          <a:prstGeom prst="rect">
            <a:avLst/>
          </a:prstGeom>
        </p:spPr>
        <p:txBody>
          <a:bodyPr/>
          <a:lstStyle>
            <a:lvl1pPr marL="0" indent="0">
              <a:lnSpc>
                <a:spcPct val="100000"/>
              </a:lnSpc>
              <a:spcBef>
                <a:spcPts val="0"/>
              </a:spcBef>
              <a:spcAft>
                <a:spcPts val="0"/>
              </a:spcAft>
              <a:buNone/>
              <a:defRPr sz="1333" b="0" i="0">
                <a:solidFill>
                  <a:schemeClr val="tx1"/>
                </a:solidFill>
                <a:latin typeface="Segoe UI" panose="020B0502040204020203" pitchFamily="34" charset="0"/>
                <a:cs typeface="Segoe UI" panose="020B0502040204020203" pitchFamily="34" charset="0"/>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ltLang="ja-JP"/>
              <a:t>Click to edit Master text styles</a:t>
            </a:r>
          </a:p>
        </p:txBody>
      </p:sp>
      <p:sp>
        <p:nvSpPr>
          <p:cNvPr id="2" name="Footer Placeholder 4">
            <a:extLst>
              <a:ext uri="{FF2B5EF4-FFF2-40B4-BE49-F238E27FC236}">
                <a16:creationId xmlns:a16="http://schemas.microsoft.com/office/drawing/2014/main" id="{6965CEA7-0C01-109B-B60E-AF24D38589D8}"/>
              </a:ext>
            </a:extLst>
          </p:cNvPr>
          <p:cNvSpPr txBox="1">
            <a:spLocks/>
          </p:cNvSpPr>
          <p:nvPr/>
        </p:nvSpPr>
        <p:spPr>
          <a:xfrm>
            <a:off x="3751848" y="6358387"/>
            <a:ext cx="3741139"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F9FE529-593A-415C-949C-CEA75F446672}"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a:t>
            </a:r>
          </a:p>
        </p:txBody>
      </p:sp>
      <p:pic>
        <p:nvPicPr>
          <p:cNvPr id="9" name="Graphic 8">
            <a:extLst>
              <a:ext uri="{FF2B5EF4-FFF2-40B4-BE49-F238E27FC236}">
                <a16:creationId xmlns:a16="http://schemas.microsoft.com/office/drawing/2014/main" id="{7E594F56-91BF-894F-09E5-BB716D81FF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Slide Number Placeholder 4">
            <a:extLst>
              <a:ext uri="{FF2B5EF4-FFF2-40B4-BE49-F238E27FC236}">
                <a16:creationId xmlns:a16="http://schemas.microsoft.com/office/drawing/2014/main" id="{52A2818B-5524-90D8-F543-5C580903CF11}"/>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167740470"/>
      </p:ext>
    </p:extLst>
  </p:cSld>
  <p:clrMapOvr>
    <a:overrideClrMapping bg1="dk1" tx1="lt1" bg2="dk2" tx2="lt2" accent1="accent1" accent2="accent2" accent3="accent3" accent4="accent4" accent5="accent5" accent6="accent6" hlink="hlink" folHlink="folHlink"/>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Aurora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chemeClr val="accent6"/>
              </a:gs>
              <a:gs pos="4000">
                <a:srgbClr val="FF5800"/>
              </a:gs>
            </a:gsLst>
            <a:path path="circle">
              <a:fillToRect r="100000" b="100000"/>
            </a:path>
            <a:tileRect l="-100000" t="-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5" name="Title Placeholder 1">
            <a:extLst>
              <a:ext uri="{FF2B5EF4-FFF2-40B4-BE49-F238E27FC236}">
                <a16:creationId xmlns:a16="http://schemas.microsoft.com/office/drawing/2014/main" id="{8B3F71A1-43B6-5C1A-4CBC-C0832E3939F3}"/>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6" name="Content Placeholder 20">
            <a:extLst>
              <a:ext uri="{FF2B5EF4-FFF2-40B4-BE49-F238E27FC236}">
                <a16:creationId xmlns:a16="http://schemas.microsoft.com/office/drawing/2014/main" id="{9249A8EA-3F43-AF11-7B20-580B3EF1401F}"/>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1013C657-D3A3-7731-94BE-B0E43928BF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7" name="Footer Placeholder 4">
            <a:extLst>
              <a:ext uri="{FF2B5EF4-FFF2-40B4-BE49-F238E27FC236}">
                <a16:creationId xmlns:a16="http://schemas.microsoft.com/office/drawing/2014/main" id="{D2607E28-0693-319C-CB49-E6DEE86025BD}"/>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8" name="Slide Number Placeholder 7">
            <a:extLst>
              <a:ext uri="{FF2B5EF4-FFF2-40B4-BE49-F238E27FC236}">
                <a16:creationId xmlns:a16="http://schemas.microsoft.com/office/drawing/2014/main" id="{65A5983F-606A-CE8B-40C9-C2538CE7E282}"/>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348478673"/>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olar 1/2 Vertical R with photo">
    <p:bg bwMode="ltGray">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7BD2660-B6BC-E8B4-C572-1B2CB8831441}"/>
              </a:ext>
            </a:extLst>
          </p:cNvPr>
          <p:cNvSpPr/>
          <p:nvPr userDrawn="1"/>
        </p:nvSpPr>
        <p:spPr>
          <a:xfrm>
            <a:off x="5791200" y="0"/>
            <a:ext cx="6400800" cy="6858000"/>
          </a:xfrm>
          <a:prstGeom prst="roundRect">
            <a:avLst>
              <a:gd name="adj" fmla="val 0"/>
            </a:avLst>
          </a:prstGeom>
          <a:gradFill flip="none" rotWithShape="1">
            <a:gsLst>
              <a:gs pos="100000">
                <a:srgbClr val="FFB314"/>
              </a:gs>
              <a:gs pos="5000">
                <a:schemeClr val="bg2"/>
              </a:gs>
            </a:gsLst>
            <a:path path="circle">
              <a:fillToRect l="100000" t="100000"/>
            </a:path>
            <a:tileRect r="-100000" b="-100000"/>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9" name="Title Placeholder 1">
            <a:extLst>
              <a:ext uri="{FF2B5EF4-FFF2-40B4-BE49-F238E27FC236}">
                <a16:creationId xmlns:a16="http://schemas.microsoft.com/office/drawing/2014/main" id="{514597B1-FFFF-8847-2359-01B82ED35668}"/>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11" name="Content Placeholder 20">
            <a:extLst>
              <a:ext uri="{FF2B5EF4-FFF2-40B4-BE49-F238E27FC236}">
                <a16:creationId xmlns:a16="http://schemas.microsoft.com/office/drawing/2014/main" id="{CB555E74-8201-C10D-0D6F-5D53C85E9874}"/>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AD7D7AA-85D5-50E9-A12C-ADF713F603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6" name="Footer Placeholder 4">
            <a:extLst>
              <a:ext uri="{FF2B5EF4-FFF2-40B4-BE49-F238E27FC236}">
                <a16:creationId xmlns:a16="http://schemas.microsoft.com/office/drawing/2014/main" id="{76BBB8B3-729C-5F44-B107-EDCB334C1335}"/>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tx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tx1"/>
                </a:solidFill>
                <a:latin typeface="Segoe UI Semibold" panose="020B0502040204020203" pitchFamily="34" charset="0"/>
                <a:cs typeface="Segoe UI Semibold" panose="020B0502040204020203" pitchFamily="34" charset="0"/>
              </a:rPr>
              <a:t>2023</a:t>
            </a:fld>
            <a:r>
              <a:rPr lang="en-US" sz="700" b="0">
                <a:solidFill>
                  <a:schemeClr val="tx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5" name="Slide Number Placeholder 4">
            <a:extLst>
              <a:ext uri="{FF2B5EF4-FFF2-40B4-BE49-F238E27FC236}">
                <a16:creationId xmlns:a16="http://schemas.microsoft.com/office/drawing/2014/main" id="{A64067AC-3632-B016-221B-A1EDC6DFDDAE}"/>
              </a:ext>
            </a:extLst>
          </p:cNvPr>
          <p:cNvSpPr>
            <a:spLocks noGrp="1"/>
          </p:cNvSpPr>
          <p:nvPr>
            <p:ph type="sldNum" sz="quarter" idx="61"/>
          </p:nvPr>
        </p:nvSpPr>
        <p:spPr/>
        <p:txBody>
          <a:body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174201708"/>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White 1/2 Vertical R with photo">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9" y="0"/>
            <a:ext cx="5795708" cy="6858000"/>
          </a:xfrm>
          <a:prstGeom prst="rect">
            <a:avLst/>
          </a:prstGeom>
          <a:solidFill>
            <a:schemeClr val="tx1"/>
          </a:solidFill>
          <a:effectLst/>
        </p:spPr>
        <p:txBody>
          <a:bodyPr>
            <a:normAutofit/>
          </a:bodyPr>
          <a:lstStyle>
            <a:lvl1pPr marL="0" indent="0">
              <a:buNone/>
              <a:defRPr sz="1867" b="1" i="0">
                <a:ln>
                  <a:noFill/>
                </a:ln>
                <a:solidFill>
                  <a:schemeClr val="bg1"/>
                </a:solidFill>
                <a:latin typeface="Segoe UI" panose="020B0502040204020203" pitchFamily="34" charset="0"/>
                <a:cs typeface="Segoe UI" panose="020B0502040204020203" pitchFamily="34" charset="0"/>
              </a:defRPr>
            </a:lvl1pPr>
          </a:lstStyle>
          <a:p>
            <a:pPr lvl="0"/>
            <a:r>
              <a:rPr lang="en-US" altLang="ja-JP" noProof="0"/>
              <a:t>Click icon to add picture</a:t>
            </a:r>
            <a:endParaRPr lang="en-US" noProof="0"/>
          </a:p>
        </p:txBody>
      </p:sp>
      <p:sp>
        <p:nvSpPr>
          <p:cNvPr id="8" name="Title Placeholder 1">
            <a:extLst>
              <a:ext uri="{FF2B5EF4-FFF2-40B4-BE49-F238E27FC236}">
                <a16:creationId xmlns:a16="http://schemas.microsoft.com/office/drawing/2014/main" id="{08B33E6B-2365-80ED-C0C4-B2FE131BD5E7}"/>
              </a:ext>
            </a:extLst>
          </p:cNvPr>
          <p:cNvSpPr>
            <a:spLocks noGrp="1"/>
          </p:cNvSpPr>
          <p:nvPr>
            <p:ph type="title" hasCustomPrompt="1"/>
          </p:nvPr>
        </p:nvSpPr>
        <p:spPr>
          <a:xfrm>
            <a:off x="6324835" y="457200"/>
            <a:ext cx="5333765" cy="1176593"/>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bg1"/>
                </a:solidFill>
                <a:latin typeface="Segoe UI" panose="020B0502040204020203" pitchFamily="34" charset="0"/>
                <a:cs typeface="Segoe UI" panose="020B0502040204020203" pitchFamily="34" charset="0"/>
              </a:defRPr>
            </a:lvl1pPr>
          </a:lstStyle>
          <a:p>
            <a:r>
              <a:rPr lang="en-GB"/>
              <a:t>Click to edit Master </a:t>
            </a:r>
            <a:br>
              <a:rPr lang="en-GB"/>
            </a:br>
            <a:r>
              <a:rPr lang="en-GB"/>
              <a:t>title style</a:t>
            </a:r>
            <a:endParaRPr lang="en-US"/>
          </a:p>
        </p:txBody>
      </p:sp>
      <p:sp>
        <p:nvSpPr>
          <p:cNvPr id="9" name="Content Placeholder 20">
            <a:extLst>
              <a:ext uri="{FF2B5EF4-FFF2-40B4-BE49-F238E27FC236}">
                <a16:creationId xmlns:a16="http://schemas.microsoft.com/office/drawing/2014/main" id="{1E0CF8C2-FFF2-E18F-A12A-5C08DE5932E1}"/>
              </a:ext>
            </a:extLst>
          </p:cNvPr>
          <p:cNvSpPr>
            <a:spLocks noGrp="1"/>
          </p:cNvSpPr>
          <p:nvPr>
            <p:ph sz="quarter" idx="10"/>
          </p:nvPr>
        </p:nvSpPr>
        <p:spPr>
          <a:xfrm>
            <a:off x="6324599" y="1768282"/>
            <a:ext cx="5334183" cy="2199861"/>
          </a:xfrm>
          <a:prstGeom prst="rect">
            <a:avLst/>
          </a:prstGeom>
        </p:spPr>
        <p:txBody>
          <a:bodyPr/>
          <a:lstStyle>
            <a:lvl1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1pPr>
            <a:lvl2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2pPr>
            <a:lvl3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3pPr>
            <a:lvl4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4pPr>
            <a:lvl5pPr>
              <a:lnSpc>
                <a:spcPct val="100000"/>
              </a:lnSpc>
              <a:spcBef>
                <a:spcPts val="0"/>
              </a:spcBef>
              <a:spcAft>
                <a:spcPts val="0"/>
              </a:spcAft>
              <a:defRPr b="0" i="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AE286645-F2C5-42F7-1710-136ABCA646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214029F7-460C-7693-0A6B-ADDFDEA43AAF}"/>
              </a:ext>
            </a:extLst>
          </p:cNvPr>
          <p:cNvSpPr txBox="1">
            <a:spLocks/>
          </p:cNvSpPr>
          <p:nvPr userDrawn="1"/>
        </p:nvSpPr>
        <p:spPr>
          <a:xfrm>
            <a:off x="5159896"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96552B42-FF9A-4B4E-8ACB-BC00EA5C0325}"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6" name="Slide Number Placeholder 4">
            <a:extLst>
              <a:ext uri="{FF2B5EF4-FFF2-40B4-BE49-F238E27FC236}">
                <a16:creationId xmlns:a16="http://schemas.microsoft.com/office/drawing/2014/main" id="{AB93EA93-8BEB-2BF8-34FB-FAD7B11C2CCD}"/>
              </a:ext>
            </a:extLst>
          </p:cNvPr>
          <p:cNvSpPr>
            <a:spLocks noGrp="1"/>
          </p:cNvSpPr>
          <p:nvPr>
            <p:ph type="sldNum" sz="quarter" idx="69"/>
          </p:nvPr>
        </p:nvSpPr>
        <p:spPr>
          <a:xfrm>
            <a:off x="11280576" y="6358386"/>
            <a:ext cx="378024" cy="365125"/>
          </a:xfrm>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674842472"/>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bg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C0F1608-8C29-59FD-2083-7DA7A20953A8}"/>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2" name="Slide Number Placeholder 4">
            <a:extLst>
              <a:ext uri="{FF2B5EF4-FFF2-40B4-BE49-F238E27FC236}">
                <a16:creationId xmlns:a16="http://schemas.microsoft.com/office/drawing/2014/main" id="{CEEF9F7B-597F-004F-692F-C93F9556DF31}"/>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335409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slide">
    <p:bg bwMode="ltGray">
      <p:bgPr>
        <a:solidFill>
          <a:schemeClr val="bg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20BBE11B-F081-29AE-A18F-EFE2A4352179}"/>
              </a:ext>
            </a:extLst>
          </p:cNvPr>
          <p:cNvSpPr>
            <a:spLocks noGrp="1"/>
          </p:cNvSpPr>
          <p:nvPr>
            <p:ph type="body" sz="quarter" idx="12" hasCustomPrompt="1"/>
          </p:nvPr>
        </p:nvSpPr>
        <p:spPr>
          <a:xfrm>
            <a:off x="457012" y="1586363"/>
            <a:ext cx="11201588" cy="381000"/>
          </a:xfrm>
          <a:prstGeom prst="rect">
            <a:avLst/>
          </a:prstGeom>
        </p:spPr>
        <p:txBody>
          <a:bodyPr/>
          <a:lstStyle>
            <a:lvl1pPr algn="ctr">
              <a:lnSpc>
                <a:spcPct val="100000"/>
              </a:lnSpc>
              <a:spcBef>
                <a:spcPts val="0"/>
              </a:spcBef>
              <a:spcAft>
                <a:spcPts val="0"/>
              </a:spcAft>
              <a:defRPr sz="1867" b="1" i="0">
                <a:solidFill>
                  <a:schemeClr val="tx1"/>
                </a:solidFill>
                <a:latin typeface="Segoe UI" panose="020B0502040204020203" pitchFamily="34" charset="0"/>
                <a:cs typeface="Segoe UI" panose="020B0502040204020203" pitchFamily="34" charset="0"/>
              </a:defRPr>
            </a:lvl1pPr>
            <a:lvl2pPr marL="120648" indent="0" algn="ctr">
              <a:buNone/>
              <a:defRPr sz="1867"/>
            </a:lvl2pPr>
          </a:lstStyle>
          <a:p>
            <a:pPr lvl="0"/>
            <a:r>
              <a:rPr lang="en-US" altLang="ja-JP"/>
              <a:t>Chart title</a:t>
            </a:r>
          </a:p>
        </p:txBody>
      </p:sp>
      <p:sp>
        <p:nvSpPr>
          <p:cNvPr id="5" name="Title Placeholder 1">
            <a:extLst>
              <a:ext uri="{FF2B5EF4-FFF2-40B4-BE49-F238E27FC236}">
                <a16:creationId xmlns:a16="http://schemas.microsoft.com/office/drawing/2014/main" id="{B993E35D-6623-69CE-8CA1-55F2039F2B2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Content Placeholder 20">
            <a:extLst>
              <a:ext uri="{FF2B5EF4-FFF2-40B4-BE49-F238E27FC236}">
                <a16:creationId xmlns:a16="http://schemas.microsoft.com/office/drawing/2014/main" id="{257D134A-1BB6-0635-B3CB-F98D0BFE8EE5}"/>
              </a:ext>
            </a:extLst>
          </p:cNvPr>
          <p:cNvSpPr>
            <a:spLocks noGrp="1"/>
          </p:cNvSpPr>
          <p:nvPr>
            <p:ph sz="quarter" idx="10"/>
          </p:nvPr>
        </p:nvSpPr>
        <p:spPr>
          <a:xfrm>
            <a:off x="457200" y="2108834"/>
            <a:ext cx="11201588" cy="4063366"/>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4">
            <a:extLst>
              <a:ext uri="{FF2B5EF4-FFF2-40B4-BE49-F238E27FC236}">
                <a16:creationId xmlns:a16="http://schemas.microsoft.com/office/drawing/2014/main" id="{80B8D972-FACB-673D-846C-CE6173F0D0BA}"/>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027032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solidFill>
          <a:schemeClr val="bg1"/>
        </a:solid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457201" y="1598456"/>
            <a:ext cx="5486399"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C10672FB-FE69-1CCA-A1F1-FF4A9F3917C2}"/>
              </a:ext>
            </a:extLst>
          </p:cNvPr>
          <p:cNvSpPr>
            <a:spLocks noGrp="1"/>
          </p:cNvSpPr>
          <p:nvPr>
            <p:ph type="title"/>
          </p:nvPr>
        </p:nvSpPr>
        <p:spPr>
          <a:xfrm>
            <a:off x="457888" y="457200"/>
            <a:ext cx="11200711" cy="987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Content Placeholder 20">
            <a:extLst>
              <a:ext uri="{FF2B5EF4-FFF2-40B4-BE49-F238E27FC236}">
                <a16:creationId xmlns:a16="http://schemas.microsoft.com/office/drawing/2014/main" id="{0809630D-F471-4BBB-6E9E-088BC38D5B99}"/>
              </a:ext>
            </a:extLst>
          </p:cNvPr>
          <p:cNvSpPr>
            <a:spLocks noGrp="1"/>
          </p:cNvSpPr>
          <p:nvPr>
            <p:ph sz="quarter" idx="11"/>
          </p:nvPr>
        </p:nvSpPr>
        <p:spPr>
          <a:xfrm>
            <a:off x="6170139" y="1598456"/>
            <a:ext cx="5486400" cy="4402458"/>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4">
            <a:extLst>
              <a:ext uri="{FF2B5EF4-FFF2-40B4-BE49-F238E27FC236}">
                <a16:creationId xmlns:a16="http://schemas.microsoft.com/office/drawing/2014/main" id="{B886C5D2-F911-9521-C614-92204D8DEE99}"/>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3612006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urora Banner Three Content">
    <p:bg bwMode="ltGray">
      <p:bgPr>
        <a:solidFill>
          <a:schemeClr val="bg1"/>
        </a:solidFill>
        <a:effectLst/>
      </p:bgPr>
    </p:bg>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AB483A01-7E57-CFAC-1C71-404801E226DC}"/>
              </a:ext>
            </a:extLst>
          </p:cNvPr>
          <p:cNvSpPr/>
          <p:nvPr userDrawn="1"/>
        </p:nvSpPr>
        <p:spPr>
          <a:xfrm>
            <a:off x="8191108"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4" name="Oval 23">
            <a:extLst>
              <a:ext uri="{FF2B5EF4-FFF2-40B4-BE49-F238E27FC236}">
                <a16:creationId xmlns:a16="http://schemas.microsoft.com/office/drawing/2014/main" id="{FA659CED-376E-71E9-2699-6AAC99DCD34B}"/>
              </a:ext>
            </a:extLst>
          </p:cNvPr>
          <p:cNvSpPr/>
          <p:nvPr userDrawn="1"/>
        </p:nvSpPr>
        <p:spPr>
          <a:xfrm>
            <a:off x="446184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3" name="Oval 22">
            <a:extLst>
              <a:ext uri="{FF2B5EF4-FFF2-40B4-BE49-F238E27FC236}">
                <a16:creationId xmlns:a16="http://schemas.microsoft.com/office/drawing/2014/main" id="{6CDE9A2C-1854-B75C-6F67-39DB3DDCDE99}"/>
              </a:ext>
            </a:extLst>
          </p:cNvPr>
          <p:cNvSpPr/>
          <p:nvPr userDrawn="1"/>
        </p:nvSpPr>
        <p:spPr>
          <a:xfrm>
            <a:off x="744920" y="3812426"/>
            <a:ext cx="574177" cy="574177"/>
          </a:xfrm>
          <a:prstGeom prst="ellipse">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Content Placeholder 20">
            <a:extLst>
              <a:ext uri="{FF2B5EF4-FFF2-40B4-BE49-F238E27FC236}">
                <a16:creationId xmlns:a16="http://schemas.microsoft.com/office/drawing/2014/main" id="{8A5CB907-4D61-9CF2-381E-38378F53CC82}"/>
              </a:ext>
            </a:extLst>
          </p:cNvPr>
          <p:cNvSpPr>
            <a:spLocks noGrp="1"/>
          </p:cNvSpPr>
          <p:nvPr>
            <p:ph sz="quarter" idx="10"/>
          </p:nvPr>
        </p:nvSpPr>
        <p:spPr>
          <a:xfrm>
            <a:off x="584684" y="4523519"/>
            <a:ext cx="3466156"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5554552" y="1331572"/>
            <a:ext cx="6104047" cy="2251096"/>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5" name="Picture Placeholder 3">
            <a:extLst>
              <a:ext uri="{FF2B5EF4-FFF2-40B4-BE49-F238E27FC236}">
                <a16:creationId xmlns:a16="http://schemas.microsoft.com/office/drawing/2014/main" id="{8E871675-F55E-415E-D2CE-EA2C89213219}"/>
              </a:ext>
            </a:extLst>
          </p:cNvPr>
          <p:cNvSpPr>
            <a:spLocks noGrp="1"/>
          </p:cNvSpPr>
          <p:nvPr>
            <p:ph type="pic" sz="quarter" idx="68" hasCustomPrompt="1"/>
          </p:nvPr>
        </p:nvSpPr>
        <p:spPr>
          <a:xfrm>
            <a:off x="744920"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10" name="Content Placeholder 20">
            <a:extLst>
              <a:ext uri="{FF2B5EF4-FFF2-40B4-BE49-F238E27FC236}">
                <a16:creationId xmlns:a16="http://schemas.microsoft.com/office/drawing/2014/main" id="{104EBF8D-6387-AF8C-EE80-9B0DAEE9A0CC}"/>
              </a:ext>
            </a:extLst>
          </p:cNvPr>
          <p:cNvSpPr>
            <a:spLocks noGrp="1"/>
          </p:cNvSpPr>
          <p:nvPr>
            <p:ph sz="quarter" idx="69"/>
          </p:nvPr>
        </p:nvSpPr>
        <p:spPr>
          <a:xfrm>
            <a:off x="822960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3" name="Content Placeholder 20">
            <a:extLst>
              <a:ext uri="{FF2B5EF4-FFF2-40B4-BE49-F238E27FC236}">
                <a16:creationId xmlns:a16="http://schemas.microsoft.com/office/drawing/2014/main" id="{A0E565E7-C8ED-23C6-D849-A8EF8B8FBE3C}"/>
              </a:ext>
            </a:extLst>
          </p:cNvPr>
          <p:cNvSpPr>
            <a:spLocks noGrp="1"/>
          </p:cNvSpPr>
          <p:nvPr>
            <p:ph sz="quarter" idx="71"/>
          </p:nvPr>
        </p:nvSpPr>
        <p:spPr>
          <a:xfrm>
            <a:off x="4487260" y="4523519"/>
            <a:ext cx="3305919" cy="1456623"/>
          </a:xfrm>
          <a:prstGeom prst="rect">
            <a:avLst/>
          </a:prstGeom>
        </p:spPr>
        <p:txBody>
          <a:bodyPr/>
          <a:lstStyle>
            <a:lvl1pPr>
              <a:lnSpc>
                <a:spcPct val="100000"/>
              </a:lnSpc>
              <a:spcBef>
                <a:spcPts val="0"/>
              </a:spcBef>
              <a:spcAft>
                <a:spcPts val="0"/>
              </a:spcAft>
              <a:defRPr sz="1600" b="0" i="0">
                <a:latin typeface="Segoe UI" panose="020B0502040204020203" pitchFamily="34" charset="0"/>
                <a:cs typeface="Segoe UI" panose="020B0502040204020203" pitchFamily="34" charset="0"/>
              </a:defRPr>
            </a:lvl1pPr>
            <a:lvl2pPr>
              <a:lnSpc>
                <a:spcPct val="100000"/>
              </a:lnSpc>
              <a:spcBef>
                <a:spcPts val="0"/>
              </a:spcBef>
              <a:spcAft>
                <a:spcPts val="0"/>
              </a:spcAft>
              <a:defRPr sz="1600" b="0" i="0">
                <a:latin typeface="Segoe UI" panose="020B0502040204020203" pitchFamily="34" charset="0"/>
                <a:cs typeface="Segoe UI" panose="020B0502040204020203" pitchFamily="34" charset="0"/>
              </a:defRPr>
            </a:lvl2pPr>
            <a:lvl3pPr>
              <a:lnSpc>
                <a:spcPct val="100000"/>
              </a:lnSpc>
              <a:spcBef>
                <a:spcPts val="0"/>
              </a:spcBef>
              <a:spcAft>
                <a:spcPts val="0"/>
              </a:spcAft>
              <a:defRPr sz="1600"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sp>
        <p:nvSpPr>
          <p:cNvPr id="15" name="Content Placeholder 20">
            <a:extLst>
              <a:ext uri="{FF2B5EF4-FFF2-40B4-BE49-F238E27FC236}">
                <a16:creationId xmlns:a16="http://schemas.microsoft.com/office/drawing/2014/main" id="{5678B089-C19E-5786-E658-4A3C3D7AC01A}"/>
              </a:ext>
            </a:extLst>
          </p:cNvPr>
          <p:cNvSpPr>
            <a:spLocks noGrp="1"/>
          </p:cNvSpPr>
          <p:nvPr>
            <p:ph sz="quarter" idx="73"/>
          </p:nvPr>
        </p:nvSpPr>
        <p:spPr>
          <a:xfrm>
            <a:off x="457200" y="1331571"/>
            <a:ext cx="5097352" cy="2251096"/>
          </a:xfrm>
          <a:prstGeom prst="roundRect">
            <a:avLst>
              <a:gd name="adj" fmla="val 0"/>
            </a:avLst>
          </a:prstGeom>
          <a:gradFill>
            <a:gsLst>
              <a:gs pos="100000">
                <a:srgbClr val="FF5800"/>
              </a:gs>
              <a:gs pos="0">
                <a:srgbClr val="CE0569"/>
              </a:gs>
            </a:gsLst>
            <a:lin ang="13500000" scaled="1"/>
          </a:gradFill>
        </p:spPr>
        <p:txBody>
          <a:bodyPr anchor="ctr"/>
          <a:lstStyle>
            <a:lvl1pPr marL="239178" indent="0">
              <a:tabLst/>
              <a:defRPr sz="1867" b="1" i="0">
                <a:solidFill>
                  <a:schemeClr val="bg1"/>
                </a:solidFill>
                <a:latin typeface="Segoe UI" panose="020B0502040204020203" pitchFamily="34" charset="0"/>
                <a:cs typeface="Segoe UI" panose="020B0502040204020203" pitchFamily="34" charset="0"/>
              </a:defRPr>
            </a:lvl1pPr>
            <a:lvl2pPr marL="239178" indent="0">
              <a:buNone/>
              <a:tabLst/>
              <a:defRPr sz="1867" b="1" i="0">
                <a:solidFill>
                  <a:schemeClr val="bg1"/>
                </a:solidFill>
                <a:latin typeface="Segoe UI" panose="020B0502040204020203" pitchFamily="34" charset="0"/>
                <a:cs typeface="Segoe UI" panose="020B0502040204020203" pitchFamily="34" charset="0"/>
              </a:defRPr>
            </a:lvl2pPr>
            <a:lvl3pPr>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20" name="Picture Placeholder 3">
            <a:extLst>
              <a:ext uri="{FF2B5EF4-FFF2-40B4-BE49-F238E27FC236}">
                <a16:creationId xmlns:a16="http://schemas.microsoft.com/office/drawing/2014/main" id="{0DB2B160-0C6D-8543-D57F-3A49B7036EDC}"/>
              </a:ext>
            </a:extLst>
          </p:cNvPr>
          <p:cNvSpPr>
            <a:spLocks noGrp="1"/>
          </p:cNvSpPr>
          <p:nvPr>
            <p:ph type="pic" sz="quarter" idx="74" hasCustomPrompt="1"/>
          </p:nvPr>
        </p:nvSpPr>
        <p:spPr>
          <a:xfrm>
            <a:off x="4473052"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2" name="Picture Placeholder 3">
            <a:extLst>
              <a:ext uri="{FF2B5EF4-FFF2-40B4-BE49-F238E27FC236}">
                <a16:creationId xmlns:a16="http://schemas.microsoft.com/office/drawing/2014/main" id="{9CDF0677-C4FE-9DCE-772C-68D97A472444}"/>
              </a:ext>
            </a:extLst>
          </p:cNvPr>
          <p:cNvSpPr>
            <a:spLocks noGrp="1"/>
          </p:cNvSpPr>
          <p:nvPr>
            <p:ph type="pic" sz="quarter" idx="75" hasCustomPrompt="1"/>
          </p:nvPr>
        </p:nvSpPr>
        <p:spPr>
          <a:xfrm>
            <a:off x="8191108" y="3812426"/>
            <a:ext cx="575313" cy="574177"/>
          </a:xfrm>
          <a:prstGeom prst="ellipse">
            <a:avLst/>
          </a:prstGeom>
          <a:solidFill>
            <a:schemeClr val="tx2"/>
          </a:solidFill>
        </p:spPr>
        <p:txBody>
          <a:bodyPr/>
          <a:lstStyle>
            <a:lvl1pPr marL="0" indent="0">
              <a:buNone/>
              <a:defRPr sz="667" b="0" i="0">
                <a:solidFill>
                  <a:schemeClr val="tx1"/>
                </a:solidFill>
                <a:latin typeface="Segoe UI Light" panose="020B0502040204020203" pitchFamily="34" charset="0"/>
                <a:cs typeface="Segoe UI Light" panose="020B0502040204020203" pitchFamily="34" charset="0"/>
              </a:defRPr>
            </a:lvl1pPr>
          </a:lstStyle>
          <a:p>
            <a:r>
              <a:rPr lang="en-GB"/>
              <a:t>Icon</a:t>
            </a:r>
          </a:p>
        </p:txBody>
      </p:sp>
      <p:sp>
        <p:nvSpPr>
          <p:cNvPr id="2" name="Title Placeholder 1">
            <a:extLst>
              <a:ext uri="{FF2B5EF4-FFF2-40B4-BE49-F238E27FC236}">
                <a16:creationId xmlns:a16="http://schemas.microsoft.com/office/drawing/2014/main" id="{F59EBCC7-C215-DA6B-868F-571167DAC4FA}"/>
              </a:ext>
            </a:extLst>
          </p:cNvPr>
          <p:cNvSpPr>
            <a:spLocks noGrp="1"/>
          </p:cNvSpPr>
          <p:nvPr>
            <p:ph type="title"/>
          </p:nvPr>
        </p:nvSpPr>
        <p:spPr>
          <a:xfrm>
            <a:off x="457888" y="457200"/>
            <a:ext cx="11200711" cy="64461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Slide Number Placeholder 4">
            <a:extLst>
              <a:ext uri="{FF2B5EF4-FFF2-40B4-BE49-F238E27FC236}">
                <a16:creationId xmlns:a16="http://schemas.microsoft.com/office/drawing/2014/main" id="{D1358416-0DC9-4603-045A-FB003C0D971E}"/>
              </a:ext>
            </a:extLst>
          </p:cNvPr>
          <p:cNvSpPr>
            <a:spLocks noGrp="1"/>
          </p:cNvSpPr>
          <p:nvPr>
            <p:ph type="sldNum" sz="quarter" idx="76"/>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9964028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urora Four Content R">
    <p:bg bwMode="ltGray">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78FE1146-00D9-2E9D-3C1B-2D57C747A33E}"/>
              </a:ext>
            </a:extLst>
          </p:cNvPr>
          <p:cNvSpPr>
            <a:spLocks noGrp="1"/>
          </p:cNvSpPr>
          <p:nvPr>
            <p:ph type="pic" sz="quarter" idx="12"/>
          </p:nvPr>
        </p:nvSpPr>
        <p:spPr>
          <a:xfrm>
            <a:off x="2" y="3868252"/>
            <a:ext cx="4952997" cy="2999997"/>
          </a:xfrm>
          <a:prstGeom prst="rect">
            <a:avLst/>
          </a:prstGeom>
        </p:spPr>
        <p:txBody>
          <a:bodyPr/>
          <a:lstStyle>
            <a:lvl1pPr>
              <a:defRPr b="0" i="0">
                <a:latin typeface="Segoe UI" panose="020B0502040204020203" pitchFamily="34" charset="0"/>
                <a:cs typeface="Segoe UI" panose="020B0502040204020203" pitchFamily="34" charset="0"/>
              </a:defRPr>
            </a:lvl1pPr>
          </a:lstStyle>
          <a:p>
            <a:r>
              <a:rPr lang="en-US"/>
              <a:t>Click icon to add picture</a:t>
            </a:r>
          </a:p>
        </p:txBody>
      </p:sp>
      <p:sp>
        <p:nvSpPr>
          <p:cNvPr id="2" name="Rectangle 1">
            <a:extLst>
              <a:ext uri="{FF2B5EF4-FFF2-40B4-BE49-F238E27FC236}">
                <a16:creationId xmlns:a16="http://schemas.microsoft.com/office/drawing/2014/main" id="{EC5A0173-42CE-1093-0617-F92C66741761}"/>
              </a:ext>
            </a:extLst>
          </p:cNvPr>
          <p:cNvSpPr/>
          <p:nvPr userDrawn="1"/>
        </p:nvSpPr>
        <p:spPr>
          <a:xfrm>
            <a:off x="4953000" y="1"/>
            <a:ext cx="7239001" cy="6868248"/>
          </a:xfrm>
          <a:prstGeom prst="rect">
            <a:avLst/>
          </a:prstGeom>
          <a:gradFill flip="none" rotWithShape="1">
            <a:gsLst>
              <a:gs pos="100000">
                <a:srgbClr val="FF5800"/>
              </a:gs>
              <a:gs pos="0">
                <a:srgbClr val="CE056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 name="Title Placeholder 1">
            <a:extLst>
              <a:ext uri="{FF2B5EF4-FFF2-40B4-BE49-F238E27FC236}">
                <a16:creationId xmlns:a16="http://schemas.microsoft.com/office/drawing/2014/main" id="{34C086F6-18CD-E4D9-FDFE-07F5A47AE03E}"/>
              </a:ext>
            </a:extLst>
          </p:cNvPr>
          <p:cNvSpPr>
            <a:spLocks noGrp="1"/>
          </p:cNvSpPr>
          <p:nvPr>
            <p:ph type="title" hasCustomPrompt="1"/>
          </p:nvPr>
        </p:nvSpPr>
        <p:spPr>
          <a:xfrm>
            <a:off x="457488" y="457200"/>
            <a:ext cx="4228030" cy="1110611"/>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GB"/>
              <a:t>Click to edit </a:t>
            </a:r>
            <a:br>
              <a:rPr lang="en-GB"/>
            </a:br>
            <a:r>
              <a:rPr lang="en-GB"/>
              <a:t>Master title style</a:t>
            </a:r>
            <a:endParaRPr lang="en-US"/>
          </a:p>
        </p:txBody>
      </p:sp>
      <p:sp>
        <p:nvSpPr>
          <p:cNvPr id="6" name="Content Placeholder 20">
            <a:extLst>
              <a:ext uri="{FF2B5EF4-FFF2-40B4-BE49-F238E27FC236}">
                <a16:creationId xmlns:a16="http://schemas.microsoft.com/office/drawing/2014/main" id="{60A0D598-4F30-860D-B164-86E542C3618E}"/>
              </a:ext>
            </a:extLst>
          </p:cNvPr>
          <p:cNvSpPr>
            <a:spLocks noGrp="1"/>
          </p:cNvSpPr>
          <p:nvPr>
            <p:ph sz="quarter" idx="10"/>
          </p:nvPr>
        </p:nvSpPr>
        <p:spPr>
          <a:xfrm>
            <a:off x="457200" y="1717583"/>
            <a:ext cx="4228361" cy="1753231"/>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p:txBody>
      </p:sp>
      <p:grpSp>
        <p:nvGrpSpPr>
          <p:cNvPr id="26" name="Group 25">
            <a:extLst>
              <a:ext uri="{FF2B5EF4-FFF2-40B4-BE49-F238E27FC236}">
                <a16:creationId xmlns:a16="http://schemas.microsoft.com/office/drawing/2014/main" id="{32468F35-3C59-6952-677B-91EE28176769}"/>
              </a:ext>
            </a:extLst>
          </p:cNvPr>
          <p:cNvGrpSpPr/>
          <p:nvPr userDrawn="1"/>
        </p:nvGrpSpPr>
        <p:grpSpPr>
          <a:xfrm>
            <a:off x="8588153" y="342585"/>
            <a:ext cx="161856" cy="6015799"/>
            <a:chOff x="6748423" y="256938"/>
            <a:chExt cx="0" cy="4609786"/>
          </a:xfrm>
        </p:grpSpPr>
        <p:cxnSp>
          <p:nvCxnSpPr>
            <p:cNvPr id="9" name="Straight Connector 8">
              <a:extLst>
                <a:ext uri="{FF2B5EF4-FFF2-40B4-BE49-F238E27FC236}">
                  <a16:creationId xmlns:a16="http://schemas.microsoft.com/office/drawing/2014/main" id="{A29B5F95-C554-67FD-B130-6A8618D97D70}"/>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14B44A-B9A2-0DF8-54BE-C2F6BE73112E}"/>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B946AA4-CDE8-9BEB-6151-6A8AB355B3E6}"/>
              </a:ext>
            </a:extLst>
          </p:cNvPr>
          <p:cNvGrpSpPr/>
          <p:nvPr userDrawn="1"/>
        </p:nvGrpSpPr>
        <p:grpSpPr>
          <a:xfrm rot="5400000">
            <a:off x="8588153" y="360935"/>
            <a:ext cx="0" cy="6146381"/>
            <a:chOff x="6748423" y="256938"/>
            <a:chExt cx="0" cy="4609786"/>
          </a:xfrm>
        </p:grpSpPr>
        <p:cxnSp>
          <p:nvCxnSpPr>
            <p:cNvPr id="28" name="Straight Connector 27">
              <a:extLst>
                <a:ext uri="{FF2B5EF4-FFF2-40B4-BE49-F238E27FC236}">
                  <a16:creationId xmlns:a16="http://schemas.microsoft.com/office/drawing/2014/main" id="{4032B3C3-D068-2F0F-9637-744E6707342C}"/>
                </a:ext>
              </a:extLst>
            </p:cNvPr>
            <p:cNvCxnSpPr>
              <a:cxnSpLocks/>
            </p:cNvCxnSpPr>
            <p:nvPr userDrawn="1"/>
          </p:nvCxnSpPr>
          <p:spPr>
            <a:xfrm>
              <a:off x="6748423" y="2735643"/>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C72096-0A4A-3731-1C6F-E0F903D31D6A}"/>
                </a:ext>
              </a:extLst>
            </p:cNvPr>
            <p:cNvCxnSpPr>
              <a:cxnSpLocks/>
            </p:cNvCxnSpPr>
            <p:nvPr userDrawn="1"/>
          </p:nvCxnSpPr>
          <p:spPr>
            <a:xfrm>
              <a:off x="6748423" y="256938"/>
              <a:ext cx="0" cy="2131081"/>
            </a:xfrm>
            <a:prstGeom prst="line">
              <a:avLst/>
            </a:prstGeom>
            <a:ln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ontent Placeholder 20">
            <a:extLst>
              <a:ext uri="{FF2B5EF4-FFF2-40B4-BE49-F238E27FC236}">
                <a16:creationId xmlns:a16="http://schemas.microsoft.com/office/drawing/2014/main" id="{8D539774-FE16-CA2B-882C-E2D3113646D2}"/>
              </a:ext>
            </a:extLst>
          </p:cNvPr>
          <p:cNvSpPr>
            <a:spLocks noGrp="1"/>
          </p:cNvSpPr>
          <p:nvPr>
            <p:ph sz="quarter" idx="13" hasCustomPrompt="1"/>
          </p:nvPr>
        </p:nvSpPr>
        <p:spPr>
          <a:xfrm>
            <a:off x="5514962"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1" name="Picture Placeholder 3">
            <a:extLst>
              <a:ext uri="{FF2B5EF4-FFF2-40B4-BE49-F238E27FC236}">
                <a16:creationId xmlns:a16="http://schemas.microsoft.com/office/drawing/2014/main" id="{95378D7F-17CD-74B7-B68D-734E0CE1CB7D}"/>
              </a:ext>
            </a:extLst>
          </p:cNvPr>
          <p:cNvSpPr>
            <a:spLocks noGrp="1"/>
          </p:cNvSpPr>
          <p:nvPr>
            <p:ph type="pic" sz="quarter" idx="68" hasCustomPrompt="1"/>
          </p:nvPr>
        </p:nvSpPr>
        <p:spPr>
          <a:xfrm>
            <a:off x="6461620"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2" name="Content Placeholder 20">
            <a:extLst>
              <a:ext uri="{FF2B5EF4-FFF2-40B4-BE49-F238E27FC236}">
                <a16:creationId xmlns:a16="http://schemas.microsoft.com/office/drawing/2014/main" id="{856B6660-D8E6-B644-ABED-70772559F508}"/>
              </a:ext>
            </a:extLst>
          </p:cNvPr>
          <p:cNvSpPr>
            <a:spLocks noGrp="1"/>
          </p:cNvSpPr>
          <p:nvPr>
            <p:ph sz="quarter" idx="69" hasCustomPrompt="1"/>
          </p:nvPr>
        </p:nvSpPr>
        <p:spPr>
          <a:xfrm>
            <a:off x="8855637" y="1727403"/>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3" name="Picture Placeholder 3">
            <a:extLst>
              <a:ext uri="{FF2B5EF4-FFF2-40B4-BE49-F238E27FC236}">
                <a16:creationId xmlns:a16="http://schemas.microsoft.com/office/drawing/2014/main" id="{77598910-7082-DB63-9C9D-3F3084776108}"/>
              </a:ext>
            </a:extLst>
          </p:cNvPr>
          <p:cNvSpPr>
            <a:spLocks noGrp="1"/>
          </p:cNvSpPr>
          <p:nvPr>
            <p:ph type="pic" sz="quarter" idx="70" hasCustomPrompt="1"/>
          </p:nvPr>
        </p:nvSpPr>
        <p:spPr>
          <a:xfrm>
            <a:off x="9802294" y="593437"/>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4" name="Content Placeholder 20">
            <a:extLst>
              <a:ext uri="{FF2B5EF4-FFF2-40B4-BE49-F238E27FC236}">
                <a16:creationId xmlns:a16="http://schemas.microsoft.com/office/drawing/2014/main" id="{B243BB10-A639-6C24-849B-D234C6912248}"/>
              </a:ext>
            </a:extLst>
          </p:cNvPr>
          <p:cNvSpPr>
            <a:spLocks noGrp="1"/>
          </p:cNvSpPr>
          <p:nvPr>
            <p:ph sz="quarter" idx="71" hasCustomPrompt="1"/>
          </p:nvPr>
        </p:nvSpPr>
        <p:spPr>
          <a:xfrm>
            <a:off x="5514962"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5" name="Picture Placeholder 3">
            <a:extLst>
              <a:ext uri="{FF2B5EF4-FFF2-40B4-BE49-F238E27FC236}">
                <a16:creationId xmlns:a16="http://schemas.microsoft.com/office/drawing/2014/main" id="{820F2428-B792-2CA0-7F60-B98B438E382B}"/>
              </a:ext>
            </a:extLst>
          </p:cNvPr>
          <p:cNvSpPr>
            <a:spLocks noGrp="1"/>
          </p:cNvSpPr>
          <p:nvPr>
            <p:ph type="pic" sz="quarter" idx="72" hasCustomPrompt="1"/>
          </p:nvPr>
        </p:nvSpPr>
        <p:spPr>
          <a:xfrm>
            <a:off x="6461620"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sp>
        <p:nvSpPr>
          <p:cNvPr id="36" name="Content Placeholder 20">
            <a:extLst>
              <a:ext uri="{FF2B5EF4-FFF2-40B4-BE49-F238E27FC236}">
                <a16:creationId xmlns:a16="http://schemas.microsoft.com/office/drawing/2014/main" id="{CB16E9E0-B37D-1BD2-E751-4F8172370FBA}"/>
              </a:ext>
            </a:extLst>
          </p:cNvPr>
          <p:cNvSpPr>
            <a:spLocks noGrp="1"/>
          </p:cNvSpPr>
          <p:nvPr>
            <p:ph sz="quarter" idx="73" hasCustomPrompt="1"/>
          </p:nvPr>
        </p:nvSpPr>
        <p:spPr>
          <a:xfrm>
            <a:off x="8855637" y="4881202"/>
            <a:ext cx="2801777" cy="1456623"/>
          </a:xfrm>
          <a:prstGeom prst="rect">
            <a:avLst/>
          </a:prstGeom>
        </p:spPr>
        <p:txBody>
          <a:bodyPr/>
          <a:lstStyle>
            <a:lvl1pPr algn="ctr">
              <a:lnSpc>
                <a:spcPct val="100000"/>
              </a:lnSpc>
              <a:spcBef>
                <a:spcPts val="0"/>
              </a:spcBef>
              <a:spcAft>
                <a:spcPts val="0"/>
              </a:spcAft>
              <a:defRPr sz="1867" b="0" i="0">
                <a:solidFill>
                  <a:schemeClr val="bg1"/>
                </a:solidFill>
                <a:latin typeface="Segoe UI" panose="020B0502040204020203" pitchFamily="34" charset="0"/>
                <a:cs typeface="Segoe UI" panose="020B0502040204020203" pitchFamily="34" charset="0"/>
              </a:defRPr>
            </a:lvl1pPr>
            <a:lvl2pPr marL="120648" indent="0" algn="ctr">
              <a:buNone/>
              <a:defRPr sz="1867" b="0" i="0">
                <a:solidFill>
                  <a:schemeClr val="bg1"/>
                </a:solidFill>
                <a:latin typeface="Segoe UI Light" panose="020B0502040204020203" pitchFamily="34" charset="0"/>
                <a:cs typeface="Segoe UI Light" panose="020B0502040204020203" pitchFamily="34" charset="0"/>
              </a:defRPr>
            </a:lvl2pPr>
            <a:lvl3pPr marL="461422" indent="0" algn="ctr">
              <a:buNone/>
              <a:defRPr sz="1867" b="0" i="0">
                <a:solidFill>
                  <a:schemeClr val="bg1"/>
                </a:solidFill>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GB"/>
              <a:t>Click to edit </a:t>
            </a:r>
            <a:br>
              <a:rPr lang="en-GB"/>
            </a:br>
            <a:r>
              <a:rPr lang="en-GB"/>
              <a:t>Master text styles</a:t>
            </a:r>
          </a:p>
        </p:txBody>
      </p:sp>
      <p:sp>
        <p:nvSpPr>
          <p:cNvPr id="37" name="Picture Placeholder 3">
            <a:extLst>
              <a:ext uri="{FF2B5EF4-FFF2-40B4-BE49-F238E27FC236}">
                <a16:creationId xmlns:a16="http://schemas.microsoft.com/office/drawing/2014/main" id="{82709724-47A5-8847-ED27-B22AD83EB902}"/>
              </a:ext>
            </a:extLst>
          </p:cNvPr>
          <p:cNvSpPr>
            <a:spLocks noGrp="1"/>
          </p:cNvSpPr>
          <p:nvPr>
            <p:ph type="pic" sz="quarter" idx="74" hasCustomPrompt="1"/>
          </p:nvPr>
        </p:nvSpPr>
        <p:spPr>
          <a:xfrm>
            <a:off x="9802294" y="3747236"/>
            <a:ext cx="816640" cy="815027"/>
          </a:xfrm>
          <a:prstGeom prst="ellipse">
            <a:avLst/>
          </a:prstGeom>
          <a:noFill/>
          <a:ln>
            <a:solidFill>
              <a:schemeClr val="bg1"/>
            </a:solidFill>
          </a:ln>
        </p:spPr>
        <p:txBody>
          <a:bodyPr/>
          <a:lstStyle>
            <a:lvl1pPr marL="0" indent="0" algn="ctr">
              <a:lnSpc>
                <a:spcPct val="100000"/>
              </a:lnSpc>
              <a:spcBef>
                <a:spcPts val="0"/>
              </a:spcBef>
              <a:spcAft>
                <a:spcPts val="0"/>
              </a:spcAft>
              <a:buNone/>
              <a:defRPr sz="1333" b="0" i="0">
                <a:solidFill>
                  <a:schemeClr val="bg1"/>
                </a:solidFill>
                <a:latin typeface="Segoe UI Light" panose="020B0502040204020203" pitchFamily="34" charset="0"/>
                <a:cs typeface="Segoe UI Light" panose="020B0502040204020203" pitchFamily="34" charset="0"/>
              </a:defRPr>
            </a:lvl1pPr>
          </a:lstStyle>
          <a:p>
            <a:r>
              <a:rPr lang="en-GB"/>
              <a:t>Icon</a:t>
            </a:r>
          </a:p>
        </p:txBody>
      </p:sp>
      <p:pic>
        <p:nvPicPr>
          <p:cNvPr id="10" name="Graphic 9">
            <a:extLst>
              <a:ext uri="{FF2B5EF4-FFF2-40B4-BE49-F238E27FC236}">
                <a16:creationId xmlns:a16="http://schemas.microsoft.com/office/drawing/2014/main" id="{47B0979D-E461-0754-22CE-7DDD212A7D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34625" y="6429315"/>
            <a:ext cx="1694769" cy="164010"/>
          </a:xfrm>
          <a:prstGeom prst="rect">
            <a:avLst/>
          </a:prstGeom>
        </p:spPr>
      </p:pic>
      <p:sp>
        <p:nvSpPr>
          <p:cNvPr id="5" name="Footer Placeholder 4">
            <a:extLst>
              <a:ext uri="{FF2B5EF4-FFF2-40B4-BE49-F238E27FC236}">
                <a16:creationId xmlns:a16="http://schemas.microsoft.com/office/drawing/2014/main" id="{6B2DE4E1-5CEE-6358-749D-7B00CBEE7DF5}"/>
              </a:ext>
            </a:extLst>
          </p:cNvPr>
          <p:cNvSpPr txBox="1">
            <a:spLocks/>
          </p:cNvSpPr>
          <p:nvPr userDrawn="1"/>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solidFill>
                  <a:schemeClr val="bg1"/>
                </a:solidFill>
                <a:latin typeface="Segoe UI Semibold" panose="020B0502040204020203" pitchFamily="34" charset="0"/>
                <a:cs typeface="Segoe UI Semibold" panose="020B0502040204020203" pitchFamily="34" charset="0"/>
              </a:rPr>
              <a:t>©</a:t>
            </a:r>
            <a:fld id="{C691D375-04E8-4F9A-8ABB-2AAB9EE5542A}" type="datetimeyyyy">
              <a:rPr lang="en-US" sz="700" b="0" smtClean="0">
                <a:solidFill>
                  <a:schemeClr val="bg1"/>
                </a:solidFill>
                <a:latin typeface="Segoe UI Semibold" panose="020B0502040204020203" pitchFamily="34" charset="0"/>
                <a:cs typeface="Segoe UI Semibold" panose="020B0502040204020203" pitchFamily="34" charset="0"/>
              </a:rPr>
              <a:t>2023</a:t>
            </a:fld>
            <a:r>
              <a:rPr lang="en-US" sz="700" b="0">
                <a:solidFill>
                  <a:schemeClr val="bg1"/>
                </a:solidFill>
                <a:latin typeface="Segoe UI Semibold" panose="020B0502040204020203" pitchFamily="34" charset="0"/>
                <a:cs typeface="Segoe UI Semibold" panose="020B0502040204020203" pitchFamily="34" charset="0"/>
              </a:rPr>
              <a:t> Avanade Inc. All Rights Reserved. &lt;Highly Confidential&gt;</a:t>
            </a:r>
          </a:p>
        </p:txBody>
      </p:sp>
      <p:sp>
        <p:nvSpPr>
          <p:cNvPr id="7" name="Slide Number Placeholder 6">
            <a:extLst>
              <a:ext uri="{FF2B5EF4-FFF2-40B4-BE49-F238E27FC236}">
                <a16:creationId xmlns:a16="http://schemas.microsoft.com/office/drawing/2014/main" id="{9A28F9A9-E0BA-BE49-0FF7-C75096ACCB95}"/>
              </a:ext>
            </a:extLst>
          </p:cNvPr>
          <p:cNvSpPr>
            <a:spLocks noGrp="1"/>
          </p:cNvSpPr>
          <p:nvPr>
            <p:ph type="sldNum" sz="quarter" idx="75"/>
          </p:nvPr>
        </p:nvSpPr>
        <p:spPr/>
        <p:txBody>
          <a:bodyPr/>
          <a:lstStyle>
            <a:lvl1pPr>
              <a:defRPr>
                <a:solidFill>
                  <a:schemeClr val="bg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917880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L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A93532-71D0-D05E-6EE7-F2E82D104578}"/>
              </a:ext>
            </a:extLst>
          </p:cNvPr>
          <p:cNvGrpSpPr/>
          <p:nvPr userDrawn="1"/>
        </p:nvGrpSpPr>
        <p:grpSpPr>
          <a:xfrm>
            <a:off x="0" y="4438650"/>
            <a:ext cx="3902176" cy="2419350"/>
            <a:chOff x="0" y="3874168"/>
            <a:chExt cx="4812632" cy="2983832"/>
          </a:xfrm>
        </p:grpSpPr>
        <p:pic>
          <p:nvPicPr>
            <p:cNvPr id="3" name="Picture 2" descr="A picture containing icon&#10;&#10;Description automatically generated">
              <a:extLst>
                <a:ext uri="{FF2B5EF4-FFF2-40B4-BE49-F238E27FC236}">
                  <a16:creationId xmlns:a16="http://schemas.microsoft.com/office/drawing/2014/main" id="{730A7B0A-F79F-93B1-9BB9-47E04ECD8167}"/>
                </a:ext>
              </a:extLst>
            </p:cNvPr>
            <p:cNvPicPr>
              <a:picLocks noChangeAspect="1"/>
            </p:cNvPicPr>
            <p:nvPr/>
          </p:nvPicPr>
          <p:blipFill rotWithShape="1">
            <a:blip r:embed="rId2"/>
            <a:srcRect l="50000" r="10526" b="24873"/>
            <a:stretch/>
          </p:blipFill>
          <p:spPr>
            <a:xfrm>
              <a:off x="0" y="5205317"/>
              <a:ext cx="4812632" cy="1652683"/>
            </a:xfrm>
            <a:prstGeom prst="rect">
              <a:avLst/>
            </a:prstGeom>
          </p:spPr>
        </p:pic>
        <p:pic>
          <p:nvPicPr>
            <p:cNvPr id="4" name="Graphic 4">
              <a:extLst>
                <a:ext uri="{FF2B5EF4-FFF2-40B4-BE49-F238E27FC236}">
                  <a16:creationId xmlns:a16="http://schemas.microsoft.com/office/drawing/2014/main" id="{556EA8C8-B054-949F-4116-CED566BE875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375" t="17544" r="29934" b="38948"/>
            <a:stretch/>
          </p:blipFill>
          <p:spPr>
            <a:xfrm>
              <a:off x="0" y="3874168"/>
              <a:ext cx="3741822" cy="2983832"/>
            </a:xfrm>
            <a:prstGeom prst="rect">
              <a:avLst/>
            </a:prstGeom>
          </p:spPr>
        </p:pic>
      </p:grpSp>
      <p:sp>
        <p:nvSpPr>
          <p:cNvPr id="5" name="Title Placeholder 1">
            <a:extLst>
              <a:ext uri="{FF2B5EF4-FFF2-40B4-BE49-F238E27FC236}">
                <a16:creationId xmlns:a16="http://schemas.microsoft.com/office/drawing/2014/main" id="{430AE8CE-28F6-38EA-5BF8-DC81ABF0B99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DAADF01-D003-B82E-57AA-B2A2404F08AC}"/>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9" name="Content Placeholder 20">
            <a:extLst>
              <a:ext uri="{FF2B5EF4-FFF2-40B4-BE49-F238E27FC236}">
                <a16:creationId xmlns:a16="http://schemas.microsoft.com/office/drawing/2014/main" id="{0CBF9A6C-69D1-9665-B19D-FC6E05A1772C}"/>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a:extLst>
              <a:ext uri="{FF2B5EF4-FFF2-40B4-BE49-F238E27FC236}">
                <a16:creationId xmlns:a16="http://schemas.microsoft.com/office/drawing/2014/main" id="{F1AF71A1-ED92-5297-D32D-300B2B8C708C}"/>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7775617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R Logo Lines">
    <p:bg bwMode="ltGray">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9CE2CC-969C-02B6-4879-786B318E4C8C}"/>
              </a:ext>
            </a:extLst>
          </p:cNvPr>
          <p:cNvGrpSpPr/>
          <p:nvPr userDrawn="1"/>
        </p:nvGrpSpPr>
        <p:grpSpPr>
          <a:xfrm>
            <a:off x="9042400" y="0"/>
            <a:ext cx="3149600" cy="1498600"/>
            <a:chOff x="6781800" y="3747544"/>
            <a:chExt cx="2362200" cy="1123950"/>
          </a:xfrm>
        </p:grpSpPr>
        <p:pic>
          <p:nvPicPr>
            <p:cNvPr id="3" name="Picture 2" descr="A picture containing icon&#10;&#10;Description automatically generated">
              <a:extLst>
                <a:ext uri="{FF2B5EF4-FFF2-40B4-BE49-F238E27FC236}">
                  <a16:creationId xmlns:a16="http://schemas.microsoft.com/office/drawing/2014/main" id="{FAAFA0D7-EDAD-407E-9C3A-ACDE027BF994}"/>
                </a:ext>
              </a:extLst>
            </p:cNvPr>
            <p:cNvPicPr>
              <a:picLocks noChangeAspect="1"/>
            </p:cNvPicPr>
            <p:nvPr/>
          </p:nvPicPr>
          <p:blipFill rotWithShape="1">
            <a:blip r:embed="rId2"/>
            <a:srcRect l="75000" t="38103"/>
            <a:stretch/>
          </p:blipFill>
          <p:spPr>
            <a:xfrm>
              <a:off x="6858000" y="3747544"/>
              <a:ext cx="2286000" cy="1021246"/>
            </a:xfrm>
            <a:prstGeom prst="rect">
              <a:avLst/>
            </a:prstGeom>
          </p:spPr>
        </p:pic>
        <p:pic>
          <p:nvPicPr>
            <p:cNvPr id="4" name="Picture 3" descr="A picture containing device&#10;&#10;Description automatically generated">
              <a:extLst>
                <a:ext uri="{FF2B5EF4-FFF2-40B4-BE49-F238E27FC236}">
                  <a16:creationId xmlns:a16="http://schemas.microsoft.com/office/drawing/2014/main" id="{2181FD1D-8A13-107C-7CF7-146150C00B61}"/>
                </a:ext>
              </a:extLst>
            </p:cNvPr>
            <p:cNvPicPr>
              <a:picLocks noChangeAspect="1"/>
            </p:cNvPicPr>
            <p:nvPr/>
          </p:nvPicPr>
          <p:blipFill rotWithShape="1">
            <a:blip r:embed="rId3"/>
            <a:srcRect l="74167" t="21698" b="-19184"/>
            <a:stretch/>
          </p:blipFill>
          <p:spPr>
            <a:xfrm>
              <a:off x="6781800" y="3747544"/>
              <a:ext cx="2362200" cy="1123950"/>
            </a:xfrm>
            <a:prstGeom prst="rect">
              <a:avLst/>
            </a:prstGeom>
          </p:spPr>
        </p:pic>
      </p:grpSp>
      <p:sp>
        <p:nvSpPr>
          <p:cNvPr id="8" name="Content Placeholder 20">
            <a:extLst>
              <a:ext uri="{FF2B5EF4-FFF2-40B4-BE49-F238E27FC236}">
                <a16:creationId xmlns:a16="http://schemas.microsoft.com/office/drawing/2014/main" id="{8BEFFA6A-B275-BB4C-2BAC-AEB5E6C604E3}"/>
              </a:ext>
            </a:extLst>
          </p:cNvPr>
          <p:cNvSpPr>
            <a:spLocks noGrp="1"/>
          </p:cNvSpPr>
          <p:nvPr>
            <p:ph sz="quarter" idx="10"/>
          </p:nvPr>
        </p:nvSpPr>
        <p:spPr>
          <a:xfrm>
            <a:off x="457200" y="1591476"/>
            <a:ext cx="11201588" cy="4202632"/>
          </a:xfrm>
          <a:prstGeom prst="rect">
            <a:avLst/>
          </a:prstGeom>
        </p:spPr>
        <p:txBody>
          <a:bodyPr/>
          <a:lstStyle>
            <a:lvl1pPr>
              <a:lnSpc>
                <a:spcPct val="100000"/>
              </a:lnSpc>
              <a:spcBef>
                <a:spcPts val="0"/>
              </a:spcBef>
              <a:spcAft>
                <a:spcPts val="0"/>
              </a:spcAft>
              <a:defRPr b="0" i="0">
                <a:latin typeface="Segoe UI" panose="020B0502040204020203" pitchFamily="34" charset="0"/>
                <a:cs typeface="Segoe UI" panose="020B0502040204020203" pitchFamily="34" charset="0"/>
              </a:defRPr>
            </a:lvl1pPr>
            <a:lvl2pPr>
              <a:lnSpc>
                <a:spcPct val="100000"/>
              </a:lnSpc>
              <a:spcBef>
                <a:spcPts val="0"/>
              </a:spcBef>
              <a:spcAft>
                <a:spcPts val="0"/>
              </a:spcAft>
              <a:defRPr b="0" i="0">
                <a:latin typeface="Segoe UI" panose="020B0502040204020203" pitchFamily="34" charset="0"/>
                <a:cs typeface="Segoe UI" panose="020B0502040204020203" pitchFamily="34" charset="0"/>
              </a:defRPr>
            </a:lvl2pPr>
            <a:lvl3pPr>
              <a:lnSpc>
                <a:spcPct val="100000"/>
              </a:lnSpc>
              <a:spcBef>
                <a:spcPts val="0"/>
              </a:spcBef>
              <a:spcAft>
                <a:spcPts val="0"/>
              </a:spcAft>
              <a:defRPr b="0" i="0">
                <a:latin typeface="Segoe UI" panose="020B0502040204020203" pitchFamily="34" charset="0"/>
                <a:cs typeface="Segoe UI" panose="020B0502040204020203" pitchFamily="34" charset="0"/>
              </a:defRPr>
            </a:lvl3pPr>
            <a:lvl4pPr>
              <a:lnSpc>
                <a:spcPct val="100000"/>
              </a:lnSpc>
              <a:spcBef>
                <a:spcPts val="0"/>
              </a:spcBef>
              <a:spcAft>
                <a:spcPts val="0"/>
              </a:spcAft>
              <a:defRPr b="0" i="0">
                <a:latin typeface="Segoe UI" panose="020B0502040204020203" pitchFamily="34" charset="0"/>
                <a:cs typeface="Segoe UI" panose="020B0502040204020203" pitchFamily="34" charset="0"/>
              </a:defRPr>
            </a:lvl4pPr>
            <a:lvl5pPr>
              <a:lnSpc>
                <a:spcPct val="100000"/>
              </a:lnSpc>
              <a:spcBef>
                <a:spcPts val="0"/>
              </a:spcBef>
              <a:spcAft>
                <a:spcPts val="0"/>
              </a:spcAft>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a:extLst>
              <a:ext uri="{FF2B5EF4-FFF2-40B4-BE49-F238E27FC236}">
                <a16:creationId xmlns:a16="http://schemas.microsoft.com/office/drawing/2014/main" id="{8EED6EFC-5F2B-F024-4055-4DAD7A2ECCC6}"/>
              </a:ext>
            </a:extLst>
          </p:cNvPr>
          <p:cNvSpPr>
            <a:spLocks noGrp="1"/>
          </p:cNvSpPr>
          <p:nvPr>
            <p:ph type="title"/>
          </p:nvPr>
        </p:nvSpPr>
        <p:spPr>
          <a:xfrm>
            <a:off x="457888" y="457200"/>
            <a:ext cx="11200711" cy="606692"/>
          </a:xfrm>
          <a:prstGeom prst="rect">
            <a:avLst/>
          </a:prstGeom>
        </p:spPr>
        <p:txBody>
          <a:bodyPr vert="horz" lIns="91440" tIns="45720" rIns="91440" bIns="45720" rtlCol="0" anchor="t">
            <a:normAutofit/>
          </a:bodyPr>
          <a:lstStyle>
            <a:lvl1pPr>
              <a:lnSpc>
                <a:spcPct val="100000"/>
              </a:lnSpc>
              <a:spcBef>
                <a:spcPts val="0"/>
              </a:spcBef>
              <a:spcAft>
                <a:spcPts val="0"/>
              </a:spcAft>
              <a:defRPr sz="3200" b="1">
                <a:solidFill>
                  <a:schemeClr val="tx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6">
            <a:extLst>
              <a:ext uri="{FF2B5EF4-FFF2-40B4-BE49-F238E27FC236}">
                <a16:creationId xmlns:a16="http://schemas.microsoft.com/office/drawing/2014/main" id="{08944C73-F4C0-8780-0A90-8DB53F9226D7}"/>
              </a:ext>
            </a:extLst>
          </p:cNvPr>
          <p:cNvSpPr>
            <a:spLocks noGrp="1"/>
          </p:cNvSpPr>
          <p:nvPr>
            <p:ph type="body" sz="quarter" idx="12" hasCustomPrompt="1"/>
          </p:nvPr>
        </p:nvSpPr>
        <p:spPr>
          <a:xfrm>
            <a:off x="457012" y="1063892"/>
            <a:ext cx="11201588" cy="381000"/>
          </a:xfrm>
          <a:prstGeom prst="rect">
            <a:avLst/>
          </a:prstGeom>
        </p:spPr>
        <p:txBody>
          <a:bodyPr/>
          <a:lstStyle>
            <a:lvl1pPr algn="l">
              <a:lnSpc>
                <a:spcPct val="100000"/>
              </a:lnSpc>
              <a:spcBef>
                <a:spcPts val="0"/>
              </a:spcBef>
              <a:spcAft>
                <a:spcPts val="0"/>
              </a:spcAft>
              <a:defRPr sz="1867" b="1" i="0">
                <a:solidFill>
                  <a:schemeClr val="tx2"/>
                </a:solidFill>
                <a:latin typeface="Segoe UI Semibold" panose="020B0502040204020203" pitchFamily="34" charset="0"/>
                <a:cs typeface="Segoe UI Semibold" panose="020B0502040204020203" pitchFamily="34" charset="0"/>
              </a:defRPr>
            </a:lvl1pPr>
            <a:lvl2pPr marL="120648" indent="0" algn="ctr">
              <a:buNone/>
              <a:defRPr sz="1867"/>
            </a:lvl2pPr>
          </a:lstStyle>
          <a:p>
            <a:pPr lvl="0"/>
            <a:r>
              <a:rPr lang="en-US"/>
              <a:t>Click to add Sub-title</a:t>
            </a:r>
            <a:endParaRPr lang="en-US" altLang="ja-JP"/>
          </a:p>
        </p:txBody>
      </p:sp>
      <p:sp>
        <p:nvSpPr>
          <p:cNvPr id="7" name="Slide Number Placeholder 4">
            <a:extLst>
              <a:ext uri="{FF2B5EF4-FFF2-40B4-BE49-F238E27FC236}">
                <a16:creationId xmlns:a16="http://schemas.microsoft.com/office/drawing/2014/main" id="{680188FA-E983-62D1-D152-B26B0D95FB5F}"/>
              </a:ext>
            </a:extLst>
          </p:cNvPr>
          <p:cNvSpPr>
            <a:spLocks noGrp="1"/>
          </p:cNvSpPr>
          <p:nvPr>
            <p:ph type="sldNum" sz="quarter" idx="69"/>
          </p:nvPr>
        </p:nvSpPr>
        <p:spPr>
          <a:xfrm>
            <a:off x="11280576" y="6358386"/>
            <a:ext cx="378024" cy="365125"/>
          </a:xfrm>
        </p:spPr>
        <p:txBody>
          <a:bodyPr/>
          <a:lstStyle>
            <a:lvl1pPr>
              <a:defRPr>
                <a:solidFill>
                  <a:schemeClr val="tx1"/>
                </a:solidFill>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6772445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image" Target="../media/image3.svg"/><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2.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2.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image" Target="../media/image3.svg"/><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image" Target="../media/image2.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image" Target="../media/image1.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theme" Target="../theme/theme3.xml"/><Relationship Id="rId8" Type="http://schemas.openxmlformats.org/officeDocument/2006/relationships/slideLayout" Target="../slideLayouts/slideLayout82.xml"/><Relationship Id="rId3"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3.sv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image" Target="../media/image2.png"/><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image" Target="../media/image1.png"/><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theme" Target="../theme/theme4.xml"/><Relationship Id="rId8" Type="http://schemas.openxmlformats.org/officeDocument/2006/relationships/slideLayout" Target="../slideLayouts/slideLayout116.xml"/><Relationship Id="rId3"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42"/>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a:latin typeface="Segoe UI Semibold" panose="020B0502040204020203" pitchFamily="34" charset="0"/>
                <a:cs typeface="Segoe UI Semibold" panose="020B0502040204020203" pitchFamily="34" charset="0"/>
              </a:rPr>
              <a:t> Avanade Inc. All Rights Reserved.</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2654058098"/>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6" r:id="rId40"/>
  </p:sldLayoutIdLst>
  <p:transition>
    <p:fade/>
  </p:transition>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a:latin typeface="Segoe UI Semibold" panose="020B0502040204020203" pitchFamily="34" charset="0"/>
                <a:cs typeface="Segoe UI Semibold" panose="020B0502040204020203" pitchFamily="34" charset="0"/>
              </a:rPr>
              <a:t> Avanade Inc. All Rights Reserved. &lt;Confidential&gt;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3888747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a:latin typeface="Segoe UI Semibold" panose="020B0502040204020203" pitchFamily="34" charset="0"/>
                <a:cs typeface="Segoe UI Semibold" panose="020B0502040204020203" pitchFamily="34" charset="0"/>
              </a:rPr>
              <a:t> Avanade Inc. All Rights Reserved. &lt;Highly Confidential&gt;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165340820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826BE242-0575-F94A-02EB-F9906DCF99A9}"/>
              </a:ext>
            </a:extLst>
          </p:cNvPr>
          <p:cNvPicPr>
            <a:picLocks noChangeAspect="1"/>
          </p:cNvPicPr>
          <p:nvPr/>
        </p:nvPicPr>
        <p:blipFill>
          <a:blip r:embed="rId36"/>
          <a:stretch>
            <a:fillRect/>
          </a:stretch>
        </p:blipFill>
        <p:spPr>
          <a:xfrm>
            <a:off x="333868" y="6226983"/>
            <a:ext cx="1494932" cy="548639"/>
          </a:xfrm>
          <a:prstGeom prst="rect">
            <a:avLst/>
          </a:prstGeom>
        </p:spPr>
      </p:pic>
      <p:sp>
        <p:nvSpPr>
          <p:cNvPr id="2" name="Footer Placeholder 4">
            <a:extLst>
              <a:ext uri="{FF2B5EF4-FFF2-40B4-BE49-F238E27FC236}">
                <a16:creationId xmlns:a16="http://schemas.microsoft.com/office/drawing/2014/main" id="{AE813AAD-BDF4-F4B5-7EFE-A4598EC4923E}"/>
              </a:ext>
            </a:extLst>
          </p:cNvPr>
          <p:cNvSpPr txBox="1">
            <a:spLocks/>
          </p:cNvSpPr>
          <p:nvPr/>
        </p:nvSpPr>
        <p:spPr>
          <a:xfrm>
            <a:off x="4038600" y="6358387"/>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0">
                <a:latin typeface="Segoe UI Semibold" panose="020B0502040204020203" pitchFamily="34" charset="0"/>
                <a:cs typeface="Segoe UI Semibold" panose="020B0502040204020203" pitchFamily="34" charset="0"/>
              </a:rPr>
              <a:t>©</a:t>
            </a:r>
            <a:fld id="{C691D375-04E8-4F9A-8ABB-2AAB9EE5542A}" type="datetimeyyyy">
              <a:rPr lang="en-US" sz="700" b="0" smtClean="0">
                <a:latin typeface="Segoe UI Semibold" panose="020B0502040204020203" pitchFamily="34" charset="0"/>
                <a:cs typeface="Segoe UI Semibold" panose="020B0502040204020203" pitchFamily="34" charset="0"/>
              </a:rPr>
              <a:t>2023</a:t>
            </a:fld>
            <a:r>
              <a:rPr lang="en-US" sz="700" b="0">
                <a:latin typeface="Segoe UI Semibold" panose="020B0502040204020203" pitchFamily="34" charset="0"/>
                <a:cs typeface="Segoe UI Semibold" panose="020B0502040204020203" pitchFamily="34" charset="0"/>
              </a:rPr>
              <a:t> Avanade Inc. All Rights Reserved. &lt;Restricted&gt;</a:t>
            </a:r>
          </a:p>
        </p:txBody>
      </p:sp>
      <p:pic>
        <p:nvPicPr>
          <p:cNvPr id="5" name="Graphic 4">
            <a:extLst>
              <a:ext uri="{FF2B5EF4-FFF2-40B4-BE49-F238E27FC236}">
                <a16:creationId xmlns:a16="http://schemas.microsoft.com/office/drawing/2014/main" id="{9C2B2890-FD5D-43D2-72F8-3E6AB1A4A78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534625" y="6429315"/>
            <a:ext cx="1694769" cy="164010"/>
          </a:xfrm>
          <a:prstGeom prst="rect">
            <a:avLst/>
          </a:prstGeom>
        </p:spPr>
      </p:pic>
      <p:sp>
        <p:nvSpPr>
          <p:cNvPr id="10" name="Title Placeholder 9">
            <a:extLst>
              <a:ext uri="{FF2B5EF4-FFF2-40B4-BE49-F238E27FC236}">
                <a16:creationId xmlns:a16="http://schemas.microsoft.com/office/drawing/2014/main" id="{4FAB9342-1D84-D8BC-87C4-6DB196F3FA5B}"/>
              </a:ext>
            </a:extLst>
          </p:cNvPr>
          <p:cNvSpPr>
            <a:spLocks noGrp="1"/>
          </p:cNvSpPr>
          <p:nvPr>
            <p:ph type="title"/>
          </p:nvPr>
        </p:nvSpPr>
        <p:spPr>
          <a:xfrm>
            <a:off x="457200" y="457200"/>
            <a:ext cx="11201400" cy="986400"/>
          </a:xfrm>
          <a:prstGeom prst="rect">
            <a:avLst/>
          </a:prstGeom>
        </p:spPr>
        <p:txBody>
          <a:bodyPr vert="horz" lIns="91440" tIns="45720" rIns="91440" bIns="45720" rtlCol="0" anchor="t">
            <a:normAutofit/>
          </a:bodyPr>
          <a:lstStyle/>
          <a:p>
            <a:pPr lvl="0">
              <a:lnSpc>
                <a:spcPct val="100000"/>
              </a:lnSpc>
              <a:spcBef>
                <a:spcPts val="0"/>
              </a:spcBef>
              <a:spcAft>
                <a:spcPts val="0"/>
              </a:spcAft>
            </a:pPr>
            <a:r>
              <a:rPr lang="en-US"/>
              <a:t>Click to edit Master title style</a:t>
            </a:r>
            <a:endParaRPr lang="en-CA"/>
          </a:p>
        </p:txBody>
      </p:sp>
      <p:sp>
        <p:nvSpPr>
          <p:cNvPr id="11" name="Text Placeholder 10">
            <a:extLst>
              <a:ext uri="{FF2B5EF4-FFF2-40B4-BE49-F238E27FC236}">
                <a16:creationId xmlns:a16="http://schemas.microsoft.com/office/drawing/2014/main" id="{831D94FF-8F42-5EC0-6C6F-814FAEE90981}"/>
              </a:ext>
            </a:extLst>
          </p:cNvPr>
          <p:cNvSpPr>
            <a:spLocks noGrp="1"/>
          </p:cNvSpPr>
          <p:nvPr>
            <p:ph type="body" idx="1"/>
          </p:nvPr>
        </p:nvSpPr>
        <p:spPr>
          <a:xfrm>
            <a:off x="455400" y="1700808"/>
            <a:ext cx="11203200" cy="4300834"/>
          </a:xfrm>
          <a:prstGeom prst="rect">
            <a:avLst/>
          </a:prstGeom>
        </p:spPr>
        <p:txBody>
          <a:bodyPr vert="horz" lIns="91440" tIns="45720" rIns="91440" bIns="45720" rtlCol="0">
            <a:normAutofit/>
          </a:bodyPr>
          <a:lstStyle/>
          <a:p>
            <a:pPr lvl="0">
              <a:lnSpc>
                <a:spcPct val="100000"/>
              </a:lnSpc>
              <a:spcBef>
                <a:spcPts val="0"/>
              </a:spcBef>
              <a:spcAft>
                <a:spcPts val="0"/>
              </a:spcAft>
            </a:pPr>
            <a:r>
              <a:rPr lang="en-US"/>
              <a:t>Click to edit Master text styles</a:t>
            </a:r>
          </a:p>
          <a:p>
            <a:pPr lvl="1">
              <a:lnSpc>
                <a:spcPct val="100000"/>
              </a:lnSpc>
              <a:spcBef>
                <a:spcPts val="0"/>
              </a:spcBef>
              <a:spcAft>
                <a:spcPts val="0"/>
              </a:spcAft>
            </a:pPr>
            <a:r>
              <a:rPr lang="en-US"/>
              <a:t>Second level</a:t>
            </a:r>
          </a:p>
          <a:p>
            <a:pPr lvl="2">
              <a:lnSpc>
                <a:spcPct val="100000"/>
              </a:lnSpc>
              <a:spcBef>
                <a:spcPts val="0"/>
              </a:spcBef>
              <a:spcAft>
                <a:spcPts val="0"/>
              </a:spcAft>
            </a:pPr>
            <a:r>
              <a:rPr lang="en-US"/>
              <a:t>Third level</a:t>
            </a:r>
          </a:p>
          <a:p>
            <a:pPr lvl="3">
              <a:lnSpc>
                <a:spcPct val="100000"/>
              </a:lnSpc>
              <a:spcBef>
                <a:spcPts val="0"/>
              </a:spcBef>
              <a:spcAft>
                <a:spcPts val="0"/>
              </a:spcAft>
            </a:pPr>
            <a:r>
              <a:rPr lang="en-US"/>
              <a:t>Fourth level</a:t>
            </a:r>
          </a:p>
          <a:p>
            <a:pPr lvl="4">
              <a:lnSpc>
                <a:spcPct val="100000"/>
              </a:lnSpc>
              <a:spcBef>
                <a:spcPts val="0"/>
              </a:spcBef>
              <a:spcAft>
                <a:spcPts val="0"/>
              </a:spcAft>
            </a:pPr>
            <a:r>
              <a:rPr lang="en-US"/>
              <a:t>Fifth level</a:t>
            </a:r>
            <a:endParaRPr lang="en-CA"/>
          </a:p>
        </p:txBody>
      </p:sp>
      <p:sp>
        <p:nvSpPr>
          <p:cNvPr id="13" name="Slide Number Placeholder 12">
            <a:extLst>
              <a:ext uri="{FF2B5EF4-FFF2-40B4-BE49-F238E27FC236}">
                <a16:creationId xmlns:a16="http://schemas.microsoft.com/office/drawing/2014/main" id="{895D35FF-E508-BA33-935D-019506790ABD}"/>
              </a:ext>
            </a:extLst>
          </p:cNvPr>
          <p:cNvSpPr>
            <a:spLocks noGrp="1"/>
          </p:cNvSpPr>
          <p:nvPr>
            <p:ph type="sldNum" sz="quarter" idx="4"/>
          </p:nvPr>
        </p:nvSpPr>
        <p:spPr>
          <a:xfrm>
            <a:off x="11280576" y="6358386"/>
            <a:ext cx="378024" cy="365125"/>
          </a:xfrm>
          <a:prstGeom prst="rect">
            <a:avLst/>
          </a:prstGeom>
        </p:spPr>
        <p:txBody>
          <a:bodyPr vert="horz" lIns="91440" tIns="45720" rIns="91440" bIns="45720" rtlCol="0" anchor="ctr"/>
          <a:lstStyle>
            <a:lvl1pPr>
              <a:defRPr lang="en-CA" sz="700" b="1" smtClean="0">
                <a:solidFill>
                  <a:schemeClr val="tx1"/>
                </a:solidFill>
                <a:latin typeface="Segoe UI Semibold" panose="020B0502040204020203" pitchFamily="34" charset="0"/>
                <a:ea typeface="+mn-ea"/>
                <a:cs typeface="Segoe UI Semibold" panose="020B0502040204020203" pitchFamily="34" charset="0"/>
              </a:defRPr>
            </a:lvl1pPr>
          </a:lstStyle>
          <a:p>
            <a:pPr algn="r"/>
            <a:fld id="{5FF3D83E-15E1-4A03-AD1D-2D5ABF521937}" type="slidenum">
              <a:rPr lang="en-CA" smtClean="0"/>
              <a:pPr algn="r"/>
              <a:t>‹#›</a:t>
            </a:fld>
            <a:endParaRPr lang="en-CA"/>
          </a:p>
        </p:txBody>
      </p:sp>
    </p:spTree>
    <p:extLst>
      <p:ext uri="{BB962C8B-B14F-4D97-AF65-F5344CB8AC3E}">
        <p14:creationId xmlns:p14="http://schemas.microsoft.com/office/powerpoint/2010/main" val="418513100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Lst>
  <p:hf hdr="0"/>
  <p:txStyles>
    <p:titleStyle>
      <a:lvl1pPr algn="l" defTabSz="1219170" rtl="0" eaLnBrk="1" latinLnBrk="0" hangingPunct="1">
        <a:lnSpc>
          <a:spcPct val="120000"/>
        </a:lnSpc>
        <a:spcBef>
          <a:spcPts val="267"/>
        </a:spcBef>
        <a:spcAft>
          <a:spcPts val="267"/>
        </a:spcAft>
        <a:buNone/>
        <a:defRPr lang="en-CA" sz="3200" b="1" kern="1200" baseline="0" smtClean="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lang="en-US" sz="2133" b="0" i="0" kern="1200" dirty="0" smtClean="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14000"/>
        </a:lnSpc>
        <a:spcBef>
          <a:spcPts val="267"/>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14000"/>
        </a:lnSpc>
        <a:spcBef>
          <a:spcPts val="133"/>
        </a:spcBef>
        <a:spcAft>
          <a:spcPts val="267"/>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14000"/>
        </a:lnSpc>
        <a:spcBef>
          <a:spcPts val="133"/>
        </a:spcBef>
        <a:spcAft>
          <a:spcPts val="533"/>
        </a:spcAft>
        <a:buFont typeface="Arial" pitchFamily="34" charset="0"/>
        <a:buChar char="»"/>
        <a:defRPr lang="en-US" sz="2133" b="0" i="0" kern="1200" dirty="0" smtClean="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14000"/>
        </a:lnSpc>
        <a:spcBef>
          <a:spcPts val="133"/>
        </a:spcBef>
        <a:spcAft>
          <a:spcPts val="800"/>
        </a:spcAft>
        <a:buFont typeface="Arial" pitchFamily="34" charset="0"/>
        <a:buChar char="-"/>
        <a:defRPr lang="en-CA" sz="2133" b="0" i="0" kern="1200" dirty="0" smtClean="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3" pos="7344">
          <p15:clr>
            <a:srgbClr val="F26B43"/>
          </p15:clr>
        </p15:guide>
        <p15:guide id="4" orient="horz" pos="288">
          <p15:clr>
            <a:srgbClr val="F26B43"/>
          </p15:clr>
        </p15:guide>
        <p15:guide id="5" pos="27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40.xml"/><Relationship Id="rId4" Type="http://schemas.openxmlformats.org/officeDocument/2006/relationships/image" Target="../media/image66.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6538-06AF-9783-A146-6AD76CD1FCAA}"/>
              </a:ext>
            </a:extLst>
          </p:cNvPr>
          <p:cNvSpPr>
            <a:spLocks noGrp="1"/>
          </p:cNvSpPr>
          <p:nvPr>
            <p:ph type="title"/>
          </p:nvPr>
        </p:nvSpPr>
        <p:spPr>
          <a:xfrm>
            <a:off x="485539" y="3870006"/>
            <a:ext cx="11302383" cy="1527097"/>
          </a:xfrm>
        </p:spPr>
        <p:txBody>
          <a:bodyPr>
            <a:normAutofit/>
          </a:bodyPr>
          <a:lstStyle/>
          <a:p>
            <a:r>
              <a:rPr lang="fr-FR"/>
              <a:t>C# Professional </a:t>
            </a:r>
            <a:r>
              <a:rPr lang="fr-FR" err="1"/>
              <a:t>Level</a:t>
            </a:r>
            <a:r>
              <a:rPr lang="fr-FR"/>
              <a:t> 1</a:t>
            </a:r>
          </a:p>
        </p:txBody>
      </p:sp>
      <p:sp>
        <p:nvSpPr>
          <p:cNvPr id="4" name="Text Placeholder 3"/>
          <p:cNvSpPr>
            <a:spLocks noGrp="1"/>
          </p:cNvSpPr>
          <p:nvPr>
            <p:ph type="body" sz="quarter" idx="10"/>
          </p:nvPr>
        </p:nvSpPr>
        <p:spPr/>
        <p:txBody>
          <a:bodyPr/>
          <a:lstStyle/>
          <a:p>
            <a:r>
              <a:rPr lang="fr-FR"/>
              <a:t>C# Basics</a:t>
            </a:r>
          </a:p>
        </p:txBody>
      </p:sp>
    </p:spTree>
    <p:extLst>
      <p:ext uri="{BB962C8B-B14F-4D97-AF65-F5344CB8AC3E}">
        <p14:creationId xmlns:p14="http://schemas.microsoft.com/office/powerpoint/2010/main" val="33099035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1591475"/>
            <a:ext cx="11201588" cy="4411593"/>
          </a:xfrm>
        </p:spPr>
        <p:txBody>
          <a:bodyPr/>
          <a:lstStyle/>
          <a:p>
            <a:pPr marL="342900" indent="-342900">
              <a:buFont typeface="Arial" panose="020B0604020202020204" pitchFamily="34" charset="0"/>
              <a:buChar char="•"/>
            </a:pPr>
            <a:r>
              <a:rPr lang="en-US" noProof="0" dirty="0"/>
              <a:t>Organize and structure your types</a:t>
            </a:r>
          </a:p>
          <a:p>
            <a:pPr marL="342900" indent="-342900">
              <a:buFont typeface="Arial" panose="020B0604020202020204" pitchFamily="34" charset="0"/>
              <a:buChar char="•"/>
            </a:pPr>
            <a:r>
              <a:rPr lang="en-US" noProof="0" dirty="0"/>
              <a:t>Hierarchical: level separated by a « . »: System.Net.IO</a:t>
            </a:r>
          </a:p>
          <a:p>
            <a:pPr marL="342900" indent="-342900">
              <a:buFont typeface="Arial" panose="020B0604020202020204" pitchFamily="34" charset="0"/>
              <a:buChar char="•"/>
            </a:pPr>
            <a:r>
              <a:rPr lang="en-US" noProof="0" dirty="0"/>
              <a:t>Use the keyword « using » to avoid to name a type with the whole namespace part.</a:t>
            </a:r>
          </a:p>
          <a:p>
            <a:pPr marL="342900" indent="-342900">
              <a:buFont typeface="Arial" panose="020B0604020202020204" pitchFamily="34" charset="0"/>
              <a:buChar char="•"/>
            </a:pPr>
            <a:r>
              <a:rPr lang="en-US" noProof="0" dirty="0"/>
              <a:t>Written in pascal case</a:t>
            </a:r>
          </a:p>
          <a:p>
            <a:pPr marL="342900" indent="-342900">
              <a:buFont typeface="Arial" panose="020B0604020202020204" pitchFamily="34" charset="0"/>
              <a:buChar char="•"/>
            </a:pPr>
            <a:r>
              <a:rPr lang="en-US" noProof="0" dirty="0"/>
              <a:t>« global » namespace is the root namespace. Useful when there is ambiguity: global::System</a:t>
            </a:r>
          </a:p>
          <a:p>
            <a:pPr marL="342900" indent="-342900">
              <a:buFont typeface="Arial" panose="020B0604020202020204" pitchFamily="34" charset="0"/>
              <a:buChar char="•"/>
            </a:pPr>
            <a:r>
              <a:rPr lang="en-US" noProof="0" dirty="0"/>
              <a:t>You can also create alias some to remove ambiguity</a:t>
            </a:r>
          </a:p>
          <a:p>
            <a:pPr marL="342900" indent="-342900">
              <a:buFont typeface="Arial" panose="020B0604020202020204" pitchFamily="34" charset="0"/>
              <a:buChar char="•"/>
            </a:pPr>
            <a:endParaRPr lang="en-US" noProof="0" dirty="0"/>
          </a:p>
          <a:p>
            <a:pPr marL="342900" indent="-342900">
              <a:buFont typeface="Arial" panose="020B0604020202020204" pitchFamily="34" charset="0"/>
              <a:buChar char="•"/>
            </a:pPr>
            <a:endParaRPr lang="en-US" noProof="0" dirty="0"/>
          </a:p>
        </p:txBody>
      </p:sp>
      <p:sp>
        <p:nvSpPr>
          <p:cNvPr id="4" name="Title 3"/>
          <p:cNvSpPr>
            <a:spLocks noGrp="1"/>
          </p:cNvSpPr>
          <p:nvPr>
            <p:ph type="title"/>
          </p:nvPr>
        </p:nvSpPr>
        <p:spPr/>
        <p:txBody>
          <a:bodyPr/>
          <a:lstStyle/>
          <a:p>
            <a:r>
              <a:rPr lang="en-US" noProof="0" dirty="0"/>
              <a:t>Overview</a:t>
            </a:r>
          </a:p>
        </p:txBody>
      </p:sp>
      <p:sp>
        <p:nvSpPr>
          <p:cNvPr id="6" name="Text Placeholder 5">
            <a:extLst>
              <a:ext uri="{FF2B5EF4-FFF2-40B4-BE49-F238E27FC236}">
                <a16:creationId xmlns:a16="http://schemas.microsoft.com/office/drawing/2014/main" id="{6F162729-4AD1-FDB4-B972-4B4852168764}"/>
              </a:ext>
            </a:extLst>
          </p:cNvPr>
          <p:cNvSpPr>
            <a:spLocks noGrp="1"/>
          </p:cNvSpPr>
          <p:nvPr>
            <p:ph type="body" sz="quarter" idx="12"/>
          </p:nvPr>
        </p:nvSpPr>
        <p:spPr/>
        <p:txBody>
          <a:bodyPr/>
          <a:lstStyle/>
          <a:p>
            <a:endParaRPr lang="en-US" dirty="0"/>
          </a:p>
        </p:txBody>
      </p:sp>
      <p:sp>
        <p:nvSpPr>
          <p:cNvPr id="2" name="Slide Number Placeholder 1"/>
          <p:cNvSpPr>
            <a:spLocks noGrp="1"/>
          </p:cNvSpPr>
          <p:nvPr>
            <p:ph type="sldNum" sz="quarter" idx="69"/>
          </p:nvPr>
        </p:nvSpPr>
        <p:spPr/>
        <p:txBody>
          <a:bodyPr/>
          <a:lstStyle/>
          <a:p>
            <a:fld id="{3847DB54-D037-B84F-B6F1-2E8DA40D09AD}" type="slidenum">
              <a:rPr lang="en-US" smtClean="0"/>
              <a:pPr/>
              <a:t>10</a:t>
            </a:fld>
            <a:endParaRPr lang="en-US"/>
          </a:p>
        </p:txBody>
      </p:sp>
      <p:pic>
        <p:nvPicPr>
          <p:cNvPr id="5" name="Picture 4"/>
          <p:cNvPicPr>
            <a:picLocks noChangeAspect="1"/>
          </p:cNvPicPr>
          <p:nvPr/>
        </p:nvPicPr>
        <p:blipFill>
          <a:blip r:embed="rId3"/>
          <a:stretch>
            <a:fillRect/>
          </a:stretch>
        </p:blipFill>
        <p:spPr>
          <a:xfrm>
            <a:off x="1282629" y="3991215"/>
            <a:ext cx="3894157" cy="2011854"/>
          </a:xfrm>
          <a:prstGeom prst="rect">
            <a:avLst/>
          </a:prstGeom>
        </p:spPr>
      </p:pic>
    </p:spTree>
    <p:extLst>
      <p:ext uri="{BB962C8B-B14F-4D97-AF65-F5344CB8AC3E}">
        <p14:creationId xmlns:p14="http://schemas.microsoft.com/office/powerpoint/2010/main" val="2477619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a:t>Guidelines</a:t>
            </a:r>
          </a:p>
        </p:txBody>
      </p:sp>
      <p:pic>
        <p:nvPicPr>
          <p:cNvPr id="3" name="Picture 2"/>
          <p:cNvPicPr>
            <a:picLocks noChangeAspect="1"/>
          </p:cNvPicPr>
          <p:nvPr/>
        </p:nvPicPr>
        <p:blipFill>
          <a:blip r:embed="rId3"/>
          <a:stretch>
            <a:fillRect/>
          </a:stretch>
        </p:blipFill>
        <p:spPr>
          <a:xfrm>
            <a:off x="2972567" y="3215174"/>
            <a:ext cx="1600339" cy="1173582"/>
          </a:xfrm>
          <a:prstGeom prst="rect">
            <a:avLst/>
          </a:prstGeom>
        </p:spPr>
      </p:pic>
      <p:pic>
        <p:nvPicPr>
          <p:cNvPr id="4" name="Picture 3"/>
          <p:cNvPicPr>
            <a:picLocks noChangeAspect="1"/>
          </p:cNvPicPr>
          <p:nvPr/>
        </p:nvPicPr>
        <p:blipFill>
          <a:blip r:embed="rId4"/>
          <a:stretch>
            <a:fillRect/>
          </a:stretch>
        </p:blipFill>
        <p:spPr>
          <a:xfrm>
            <a:off x="5616192" y="3173261"/>
            <a:ext cx="2469094" cy="1257409"/>
          </a:xfrm>
          <a:prstGeom prst="rect">
            <a:avLst/>
          </a:prstGeom>
        </p:spPr>
      </p:pic>
      <p:sp>
        <p:nvSpPr>
          <p:cNvPr id="5" name="Arrow: Right 4"/>
          <p:cNvSpPr/>
          <p:nvPr/>
        </p:nvSpPr>
        <p:spPr>
          <a:xfrm>
            <a:off x="4728169" y="3568970"/>
            <a:ext cx="888023" cy="465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F2D77E88-0A45-48BB-9DC6-65BC74217CC8}"/>
              </a:ext>
            </a:extLst>
          </p:cNvPr>
          <p:cNvGraphicFramePr>
            <a:graphicFrameLocks noGrp="1"/>
          </p:cNvGraphicFramePr>
          <p:nvPr>
            <p:extLst>
              <p:ext uri="{D42A27DB-BD31-4B8C-83A1-F6EECF244321}">
                <p14:modId xmlns:p14="http://schemas.microsoft.com/office/powerpoint/2010/main" val="1444493548"/>
              </p:ext>
            </p:extLst>
          </p:nvPr>
        </p:nvGraphicFramePr>
        <p:xfrm>
          <a:off x="960792" y="1504044"/>
          <a:ext cx="10270415" cy="1645920"/>
        </p:xfrm>
        <a:graphic>
          <a:graphicData uri="http://schemas.openxmlformats.org/drawingml/2006/table">
            <a:tbl>
              <a:tblPr>
                <a:tableStyleId>{5C22544A-7EE6-4342-B048-85BDC9FD1C3A}</a:tableStyleId>
              </a:tblPr>
              <a:tblGrid>
                <a:gridCol w="1397779">
                  <a:extLst>
                    <a:ext uri="{9D8B030D-6E8A-4147-A177-3AD203B41FA5}">
                      <a16:colId xmlns:a16="http://schemas.microsoft.com/office/drawing/2014/main" val="1271404041"/>
                    </a:ext>
                  </a:extLst>
                </a:gridCol>
                <a:gridCol w="8872636">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noProof="0"/>
                        <a:t>match the root namespace of your project with the Assembly Name</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noProof="0" dirty="0"/>
                        <a:t>match the namespace of each source file with the Assembly Name of your project, including the directory hierarchy</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3347895263"/>
                  </a:ext>
                </a:extLst>
              </a:tr>
            </a:tbl>
          </a:graphicData>
        </a:graphic>
      </p:graphicFrame>
      <p:graphicFrame>
        <p:nvGraphicFramePr>
          <p:cNvPr id="9" name="Table 8">
            <a:extLst>
              <a:ext uri="{FF2B5EF4-FFF2-40B4-BE49-F238E27FC236}">
                <a16:creationId xmlns:a16="http://schemas.microsoft.com/office/drawing/2014/main" id="{2E28D3EB-7AAA-4DEE-BC21-15CED3607F1D}"/>
              </a:ext>
            </a:extLst>
          </p:cNvPr>
          <p:cNvGraphicFramePr>
            <a:graphicFrameLocks noGrp="1"/>
          </p:cNvGraphicFramePr>
          <p:nvPr>
            <p:extLst>
              <p:ext uri="{D42A27DB-BD31-4B8C-83A1-F6EECF244321}">
                <p14:modId xmlns:p14="http://schemas.microsoft.com/office/powerpoint/2010/main" val="4094677072"/>
              </p:ext>
            </p:extLst>
          </p:nvPr>
        </p:nvGraphicFramePr>
        <p:xfrm>
          <a:off x="960792" y="4779303"/>
          <a:ext cx="10270415" cy="457200"/>
        </p:xfrm>
        <a:graphic>
          <a:graphicData uri="http://schemas.openxmlformats.org/drawingml/2006/table">
            <a:tbl>
              <a:tblPr>
                <a:tableStyleId>{5C22544A-7EE6-4342-B048-85BDC9FD1C3A}</a:tableStyleId>
              </a:tblPr>
              <a:tblGrid>
                <a:gridCol w="1368752">
                  <a:extLst>
                    <a:ext uri="{9D8B030D-6E8A-4147-A177-3AD203B41FA5}">
                      <a16:colId xmlns:a16="http://schemas.microsoft.com/office/drawing/2014/main" val="1271404041"/>
                    </a:ext>
                  </a:extLst>
                </a:gridCol>
                <a:gridCol w="8901663">
                  <a:extLst>
                    <a:ext uri="{9D8B030D-6E8A-4147-A177-3AD203B41FA5}">
                      <a16:colId xmlns:a16="http://schemas.microsoft.com/office/drawing/2014/main" val="3087497817"/>
                    </a:ext>
                  </a:extLst>
                </a:gridCol>
              </a:tblGrid>
              <a:tr h="396000">
                <a:tc>
                  <a:txBody>
                    <a:bodyPr/>
                    <a:lstStyle/>
                    <a:p>
                      <a:pPr algn="ctr"/>
                      <a:r>
                        <a:rPr lang="fr-FR" b="1" dirty="0">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en-US" noProof="0" dirty="0"/>
                        <a:t>use the same namespace in different project</a:t>
                      </a:r>
                      <a:endParaRPr lang="fr-FR"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3949758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System Types</a:t>
            </a:r>
          </a:p>
        </p:txBody>
      </p:sp>
      <p:sp>
        <p:nvSpPr>
          <p:cNvPr id="6" name="Text Placeholder 5">
            <a:extLst>
              <a:ext uri="{FF2B5EF4-FFF2-40B4-BE49-F238E27FC236}">
                <a16:creationId xmlns:a16="http://schemas.microsoft.com/office/drawing/2014/main" id="{6BBE0C69-F808-FE33-7194-4FC9FDE5FDDF}"/>
              </a:ext>
            </a:extLst>
          </p:cNvPr>
          <p:cNvSpPr>
            <a:spLocks noGrp="1"/>
          </p:cNvSpPr>
          <p:nvPr>
            <p:ph type="body" sz="quarter" idx="10"/>
          </p:nvPr>
        </p:nvSpPr>
        <p:spPr/>
        <p:txBody>
          <a:bodyPr/>
          <a:lstStyle/>
          <a:p>
            <a:r>
              <a:rPr lang="fr-FR" err="1"/>
              <a:t>Numeric</a:t>
            </a:r>
            <a:r>
              <a:rPr lang="fr-FR"/>
              <a:t> Types</a:t>
            </a: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12</a:t>
            </a:fld>
            <a:endParaRPr lang="en-US"/>
          </a:p>
        </p:txBody>
      </p:sp>
    </p:spTree>
    <p:extLst>
      <p:ext uri="{BB962C8B-B14F-4D97-AF65-F5344CB8AC3E}">
        <p14:creationId xmlns:p14="http://schemas.microsoft.com/office/powerpoint/2010/main" val="18034456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308E00C-5D48-4F4A-89D8-D90132B4D90A}"/>
              </a:ext>
            </a:extLst>
          </p:cNvPr>
          <p:cNvSpPr>
            <a:spLocks noGrp="1"/>
          </p:cNvSpPr>
          <p:nvPr>
            <p:ph sz="quarter" idx="10"/>
          </p:nvPr>
        </p:nvSpPr>
        <p:spPr>
          <a:xfrm>
            <a:off x="457200" y="1591476"/>
            <a:ext cx="7392245" cy="4524368"/>
          </a:xfrm>
        </p:spPr>
        <p:txBody>
          <a:bodyPr>
            <a:normAutofit lnSpcReduction="10000"/>
          </a:bodyPr>
          <a:lstStyle/>
          <a:p>
            <a:r>
              <a:rPr lang="fr-FR" dirty="0"/>
              <a:t>Numbers are Value Types : </a:t>
            </a:r>
          </a:p>
          <a:p>
            <a:r>
              <a:rPr lang="en-US" dirty="0"/>
              <a:t>C# data type are :</a:t>
            </a:r>
          </a:p>
          <a:p>
            <a:pPr marL="670992" indent="-342900">
              <a:buFont typeface="Arial" panose="020B0604020202020204" pitchFamily="34" charset="0"/>
              <a:buChar char="•"/>
            </a:pPr>
            <a:r>
              <a:rPr lang="en-US" dirty="0"/>
              <a:t>Bool : </a:t>
            </a:r>
          </a:p>
          <a:p>
            <a:pPr marL="1130308" lvl="1" indent="-342900"/>
            <a:r>
              <a:rPr lang="en-US" dirty="0"/>
              <a:t>Primitive value, can only be True or False</a:t>
            </a:r>
          </a:p>
          <a:p>
            <a:pPr marL="670992" indent="-342900">
              <a:buFont typeface="Arial" panose="020B0604020202020204" pitchFamily="34" charset="0"/>
              <a:buChar char="•"/>
            </a:pPr>
            <a:r>
              <a:rPr lang="en-US" dirty="0"/>
              <a:t>Integers : </a:t>
            </a:r>
          </a:p>
          <a:p>
            <a:pPr marL="1130308" lvl="1" indent="-342900"/>
            <a:r>
              <a:rPr lang="en-US" dirty="0"/>
              <a:t>Subset of the real numbers. Written without a fraction / decimal. Falls within a set Z = {..., -2, -1, 0, 1, 2, ...}.</a:t>
            </a:r>
          </a:p>
          <a:p>
            <a:pPr marL="670992" indent="-342900">
              <a:buFont typeface="Arial" panose="020B0604020202020204" pitchFamily="34" charset="0"/>
              <a:buChar char="•"/>
            </a:pPr>
            <a:r>
              <a:rPr lang="en-US" dirty="0"/>
              <a:t>Floating point numbers : </a:t>
            </a:r>
          </a:p>
          <a:p>
            <a:pPr marL="1130308" lvl="1" indent="-342900"/>
            <a:r>
              <a:rPr lang="en-US" dirty="0"/>
              <a:t>Real numbers in computing. Three floating point types : float, double, and decimal</a:t>
            </a:r>
          </a:p>
          <a:p>
            <a:r>
              <a:rPr lang="en-US" dirty="0"/>
              <a:t>Arithmetic overflow :</a:t>
            </a:r>
          </a:p>
          <a:p>
            <a:pPr marL="670992" indent="-342900">
              <a:buFont typeface="Arial" panose="020B0604020202020204" pitchFamily="34" charset="0"/>
              <a:buChar char="•"/>
            </a:pPr>
            <a:r>
              <a:rPr lang="en-US" dirty="0"/>
              <a:t>A condition that occurs when a calculation produces a result that is outside the range of the chosen datatype. </a:t>
            </a:r>
          </a:p>
          <a:p>
            <a:pPr marL="342900" indent="-342900">
              <a:buFont typeface="Arial" panose="020B0604020202020204" pitchFamily="34" charset="0"/>
              <a:buChar char="•"/>
            </a:pPr>
            <a:endParaRPr lang="fr-FR" dirty="0"/>
          </a:p>
        </p:txBody>
      </p:sp>
      <p:sp>
        <p:nvSpPr>
          <p:cNvPr id="9" name="Title 3">
            <a:extLst>
              <a:ext uri="{FF2B5EF4-FFF2-40B4-BE49-F238E27FC236}">
                <a16:creationId xmlns:a16="http://schemas.microsoft.com/office/drawing/2014/main" id="{9E37EA2B-982E-402D-B49F-F57EF3215AAC}"/>
              </a:ext>
            </a:extLst>
          </p:cNvPr>
          <p:cNvSpPr>
            <a:spLocks noGrp="1"/>
          </p:cNvSpPr>
          <p:nvPr>
            <p:ph type="title"/>
          </p:nvPr>
        </p:nvSpPr>
        <p:spPr/>
        <p:txBody>
          <a:bodyPr/>
          <a:lstStyle/>
          <a:p>
            <a:r>
              <a:rPr lang="fr-FR" err="1"/>
              <a:t>Numeric</a:t>
            </a:r>
            <a:r>
              <a:rPr lang="fr-FR"/>
              <a:t> Types</a:t>
            </a:r>
            <a:endParaRPr lang="en-US"/>
          </a:p>
        </p:txBody>
      </p:sp>
      <p:sp>
        <p:nvSpPr>
          <p:cNvPr id="2" name="Text Placeholder 1">
            <a:extLst>
              <a:ext uri="{FF2B5EF4-FFF2-40B4-BE49-F238E27FC236}">
                <a16:creationId xmlns:a16="http://schemas.microsoft.com/office/drawing/2014/main" id="{5F4B6297-E931-56BD-AB0D-1809DF205127}"/>
              </a:ext>
            </a:extLst>
          </p:cNvPr>
          <p:cNvSpPr>
            <a:spLocks noGrp="1"/>
          </p:cNvSpPr>
          <p:nvPr>
            <p:ph type="body" sz="quarter" idx="12"/>
          </p:nvPr>
        </p:nvSpPr>
        <p:spPr/>
        <p:txBody>
          <a:bodyPr/>
          <a:lstStyle/>
          <a:p>
            <a:r>
              <a:rPr lang="fr-FR" dirty="0"/>
              <a:t>Numbers in memory</a:t>
            </a:r>
          </a:p>
        </p:txBody>
      </p:sp>
      <p:pic>
        <p:nvPicPr>
          <p:cNvPr id="10" name="Picture 9">
            <a:extLst>
              <a:ext uri="{FF2B5EF4-FFF2-40B4-BE49-F238E27FC236}">
                <a16:creationId xmlns:a16="http://schemas.microsoft.com/office/drawing/2014/main" id="{D3AF10DD-6301-4D2A-BC2E-010EF557828B}"/>
              </a:ext>
            </a:extLst>
          </p:cNvPr>
          <p:cNvPicPr>
            <a:picLocks noChangeAspect="1"/>
          </p:cNvPicPr>
          <p:nvPr/>
        </p:nvPicPr>
        <p:blipFill>
          <a:blip r:embed="rId3"/>
          <a:stretch>
            <a:fillRect/>
          </a:stretch>
        </p:blipFill>
        <p:spPr>
          <a:xfrm>
            <a:off x="7849445" y="423931"/>
            <a:ext cx="4074936" cy="5691913"/>
          </a:xfrm>
          <a:prstGeom prst="rect">
            <a:avLst/>
          </a:prstGeom>
        </p:spPr>
      </p:pic>
    </p:spTree>
    <p:extLst>
      <p:ext uri="{BB962C8B-B14F-4D97-AF65-F5344CB8AC3E}">
        <p14:creationId xmlns:p14="http://schemas.microsoft.com/office/powerpoint/2010/main" val="3023617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10058FD-1CC8-4EFA-98D3-F3B529377457}"/>
              </a:ext>
            </a:extLst>
          </p:cNvPr>
          <p:cNvSpPr>
            <a:spLocks noGrp="1"/>
          </p:cNvSpPr>
          <p:nvPr>
            <p:ph sz="quarter" idx="10"/>
          </p:nvPr>
        </p:nvSpPr>
        <p:spPr>
          <a:xfrm>
            <a:off x="457200" y="1591476"/>
            <a:ext cx="4747042" cy="1800169"/>
          </a:xfrm>
        </p:spPr>
        <p:txBody>
          <a:bodyPr>
            <a:normAutofit/>
          </a:bodyPr>
          <a:lstStyle/>
          <a:p>
            <a:r>
              <a:rPr lang="en-US"/>
              <a:t>Display :</a:t>
            </a:r>
          </a:p>
          <a:p>
            <a:pPr marL="670992" indent="-342900">
              <a:buFont typeface="Arial" panose="020B0604020202020204" pitchFamily="34" charset="0"/>
              <a:buChar char="•"/>
            </a:pPr>
            <a:r>
              <a:rPr lang="en-US" b="1" err="1"/>
              <a:t>String.Format</a:t>
            </a:r>
            <a:r>
              <a:rPr lang="en-US" b="1"/>
              <a:t>() then </a:t>
            </a:r>
            <a:r>
              <a:rPr lang="en-US" b="1" err="1"/>
              <a:t>Console.WriteLine</a:t>
            </a:r>
            <a:r>
              <a:rPr lang="en-US" b="1"/>
              <a:t>()</a:t>
            </a:r>
          </a:p>
        </p:txBody>
      </p:sp>
      <p:sp>
        <p:nvSpPr>
          <p:cNvPr id="12" name="Title 3">
            <a:extLst>
              <a:ext uri="{FF2B5EF4-FFF2-40B4-BE49-F238E27FC236}">
                <a16:creationId xmlns:a16="http://schemas.microsoft.com/office/drawing/2014/main" id="{2A010A39-FF0C-4E12-BC01-020C29556595}"/>
              </a:ext>
            </a:extLst>
          </p:cNvPr>
          <p:cNvSpPr>
            <a:spLocks noGrp="1"/>
          </p:cNvSpPr>
          <p:nvPr>
            <p:ph type="title"/>
          </p:nvPr>
        </p:nvSpPr>
        <p:spPr/>
        <p:txBody>
          <a:bodyPr/>
          <a:lstStyle/>
          <a:p>
            <a:r>
              <a:rPr lang="fr-FR" err="1"/>
              <a:t>Numeric</a:t>
            </a:r>
            <a:r>
              <a:rPr lang="fr-FR"/>
              <a:t> Types</a:t>
            </a:r>
            <a:endParaRPr lang="en-US"/>
          </a:p>
        </p:txBody>
      </p:sp>
      <p:sp>
        <p:nvSpPr>
          <p:cNvPr id="2" name="Text Placeholder 1">
            <a:extLst>
              <a:ext uri="{FF2B5EF4-FFF2-40B4-BE49-F238E27FC236}">
                <a16:creationId xmlns:a16="http://schemas.microsoft.com/office/drawing/2014/main" id="{00B9C5C5-50EF-F370-A335-75893D9D3C85}"/>
              </a:ext>
            </a:extLst>
          </p:cNvPr>
          <p:cNvSpPr>
            <a:spLocks noGrp="1"/>
          </p:cNvSpPr>
          <p:nvPr>
            <p:ph type="body" sz="quarter" idx="12"/>
          </p:nvPr>
        </p:nvSpPr>
        <p:spPr/>
        <p:txBody>
          <a:bodyPr/>
          <a:lstStyle/>
          <a:p>
            <a:r>
              <a:rPr lang="fr-FR"/>
              <a:t>Display and </a:t>
            </a:r>
            <a:r>
              <a:rPr lang="fr-FR" err="1"/>
              <a:t>parsing</a:t>
            </a:r>
            <a:r>
              <a:rPr lang="fr-FR"/>
              <a:t> Numbers</a:t>
            </a:r>
          </a:p>
        </p:txBody>
      </p:sp>
      <p:pic>
        <p:nvPicPr>
          <p:cNvPr id="7" name="Picture 6">
            <a:extLst>
              <a:ext uri="{FF2B5EF4-FFF2-40B4-BE49-F238E27FC236}">
                <a16:creationId xmlns:a16="http://schemas.microsoft.com/office/drawing/2014/main" id="{0FC68B32-1DAB-4322-B64D-72DBC71F4AD2}"/>
              </a:ext>
            </a:extLst>
          </p:cNvPr>
          <p:cNvPicPr>
            <a:picLocks noChangeAspect="1"/>
          </p:cNvPicPr>
          <p:nvPr/>
        </p:nvPicPr>
        <p:blipFill>
          <a:blip r:embed="rId3"/>
          <a:stretch>
            <a:fillRect/>
          </a:stretch>
        </p:blipFill>
        <p:spPr>
          <a:xfrm>
            <a:off x="7407906" y="4112967"/>
            <a:ext cx="2305122" cy="271918"/>
          </a:xfrm>
          <a:prstGeom prst="rect">
            <a:avLst/>
          </a:prstGeom>
        </p:spPr>
      </p:pic>
      <p:pic>
        <p:nvPicPr>
          <p:cNvPr id="3" name="Picture 2">
            <a:extLst>
              <a:ext uri="{FF2B5EF4-FFF2-40B4-BE49-F238E27FC236}">
                <a16:creationId xmlns:a16="http://schemas.microsoft.com/office/drawing/2014/main" id="{9653029A-652E-40F6-9B15-D0CBB0CA9566}"/>
              </a:ext>
            </a:extLst>
          </p:cNvPr>
          <p:cNvPicPr>
            <a:picLocks noChangeAspect="1"/>
          </p:cNvPicPr>
          <p:nvPr/>
        </p:nvPicPr>
        <p:blipFill>
          <a:blip r:embed="rId4"/>
          <a:stretch>
            <a:fillRect/>
          </a:stretch>
        </p:blipFill>
        <p:spPr>
          <a:xfrm>
            <a:off x="5265662" y="1720983"/>
            <a:ext cx="6196058" cy="1300172"/>
          </a:xfrm>
          <a:prstGeom prst="rect">
            <a:avLst/>
          </a:prstGeom>
        </p:spPr>
      </p:pic>
      <p:pic>
        <p:nvPicPr>
          <p:cNvPr id="4" name="Image 3">
            <a:extLst>
              <a:ext uri="{FF2B5EF4-FFF2-40B4-BE49-F238E27FC236}">
                <a16:creationId xmlns:a16="http://schemas.microsoft.com/office/drawing/2014/main" id="{049AD880-57F1-D5EA-8F00-0B02EC5B89E6}"/>
              </a:ext>
            </a:extLst>
          </p:cNvPr>
          <p:cNvPicPr>
            <a:picLocks noChangeAspect="1"/>
          </p:cNvPicPr>
          <p:nvPr/>
        </p:nvPicPr>
        <p:blipFill>
          <a:blip r:embed="rId5"/>
          <a:stretch>
            <a:fillRect/>
          </a:stretch>
        </p:blipFill>
        <p:spPr>
          <a:xfrm>
            <a:off x="7407906" y="4759548"/>
            <a:ext cx="3477110" cy="1228896"/>
          </a:xfrm>
          <a:prstGeom prst="rect">
            <a:avLst/>
          </a:prstGeom>
        </p:spPr>
      </p:pic>
      <p:sp>
        <p:nvSpPr>
          <p:cNvPr id="5" name="Content Placeholder 2">
            <a:extLst>
              <a:ext uri="{FF2B5EF4-FFF2-40B4-BE49-F238E27FC236}">
                <a16:creationId xmlns:a16="http://schemas.microsoft.com/office/drawing/2014/main" id="{2D134228-3B09-DD9D-05E5-A8EAA8B29CC1}"/>
              </a:ext>
            </a:extLst>
          </p:cNvPr>
          <p:cNvSpPr txBox="1">
            <a:spLocks/>
          </p:cNvSpPr>
          <p:nvPr/>
        </p:nvSpPr>
        <p:spPr>
          <a:xfrm>
            <a:off x="495206" y="3667736"/>
            <a:ext cx="11201588" cy="4202632"/>
          </a:xfrm>
          <a:prstGeom prst="rect">
            <a:avLst/>
          </a:prstGeom>
        </p:spPr>
        <p:txBody>
          <a:bodyPr vert="horz" lIns="91440" tIns="45720" rIns="91440" bIns="45720" rtlCol="0">
            <a:normAutofit/>
          </a:bodyPr>
          <a:lstStyle>
            <a:lvl1pPr marL="0" indent="0" algn="l" defTabSz="1219170" rtl="0" eaLnBrk="1" latinLnBrk="0" hangingPunct="1">
              <a:lnSpc>
                <a:spcPct val="100000"/>
              </a:lnSpc>
              <a:spcBef>
                <a:spcPts val="0"/>
              </a:spcBef>
              <a:spcAft>
                <a:spcPts val="0"/>
              </a:spcAft>
              <a:buFont typeface="Arial" pitchFamily="34" charset="0"/>
              <a:buNone/>
              <a:defRPr lang="en-US" sz="2133" b="0" i="0" kern="1200">
                <a:solidFill>
                  <a:schemeClr val="tx1"/>
                </a:solidFill>
                <a:latin typeface="Segoe UI" panose="020B0502040204020203" pitchFamily="34" charset="0"/>
                <a:ea typeface="+mn-ea"/>
                <a:cs typeface="Segoe UI" panose="020B0502040204020203" pitchFamily="34" charset="0"/>
              </a:defRPr>
            </a:lvl1pPr>
            <a:lvl2pPr marL="357708" indent="-237061"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2pPr>
            <a:lvl3pPr marL="713300" indent="-251878"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3pPr>
            <a:lvl4pPr marL="1447764" indent="-304792" algn="l" defTabSz="1219170" rtl="0" eaLnBrk="1" latinLnBrk="0" hangingPunct="1">
              <a:lnSpc>
                <a:spcPct val="100000"/>
              </a:lnSpc>
              <a:spcBef>
                <a:spcPts val="0"/>
              </a:spcBef>
              <a:spcAft>
                <a:spcPts val="0"/>
              </a:spcAft>
              <a:buFont typeface="Arial" pitchFamily="34" charset="0"/>
              <a:buChar char="»"/>
              <a:defRPr lang="en-US" sz="2133" b="0" i="0" kern="1200">
                <a:solidFill>
                  <a:schemeClr val="tx1"/>
                </a:solidFill>
                <a:latin typeface="Segoe UI" panose="020B0502040204020203" pitchFamily="34" charset="0"/>
                <a:ea typeface="+mn-ea"/>
                <a:cs typeface="Segoe UI" panose="020B0502040204020203" pitchFamily="34" charset="0"/>
              </a:defRPr>
            </a:lvl4pPr>
            <a:lvl5pPr marL="1924003" indent="-230712" algn="l" defTabSz="1219170" rtl="0" eaLnBrk="1" latinLnBrk="0" hangingPunct="1">
              <a:lnSpc>
                <a:spcPct val="100000"/>
              </a:lnSpc>
              <a:spcBef>
                <a:spcPts val="0"/>
              </a:spcBef>
              <a:spcAft>
                <a:spcPts val="0"/>
              </a:spcAft>
              <a:buFont typeface="Arial" pitchFamily="34" charset="0"/>
              <a:buChar char="-"/>
              <a:defRPr lang="en-CA" sz="2133" b="0" i="0" kern="1200">
                <a:solidFill>
                  <a:schemeClr val="tx1"/>
                </a:solidFill>
                <a:latin typeface="Segoe UI" panose="020B0502040204020203" pitchFamily="34" charset="0"/>
                <a:ea typeface="+mn-ea"/>
                <a:cs typeface="Segoe UI" panose="020B05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a:t>Convert : </a:t>
            </a:r>
          </a:p>
          <a:p>
            <a:pPr marL="670992" indent="-342900"/>
            <a:r>
              <a:rPr lang="en-US"/>
              <a:t>Parse()</a:t>
            </a:r>
          </a:p>
          <a:p>
            <a:pPr marL="1130308" lvl="1" indent="-342900"/>
            <a:r>
              <a:rPr lang="en-US"/>
              <a:t>Parse() exists for every number type</a:t>
            </a:r>
          </a:p>
          <a:p>
            <a:pPr marL="1130308" lvl="1" indent="-342900"/>
            <a:r>
              <a:rPr lang="en-US"/>
              <a:t>Ex : String to Int : </a:t>
            </a:r>
          </a:p>
          <a:p>
            <a:pPr marL="1130308" lvl="1" indent="-342900"/>
            <a:r>
              <a:rPr lang="en-US"/>
              <a:t>Throws an exception if conversion fails</a:t>
            </a:r>
          </a:p>
          <a:p>
            <a:pPr marL="670992" indent="-342900"/>
            <a:r>
              <a:rPr lang="en-US" err="1"/>
              <a:t>TryParse</a:t>
            </a:r>
            <a:r>
              <a:rPr lang="en-US"/>
              <a:t>()</a:t>
            </a:r>
          </a:p>
          <a:p>
            <a:pPr marL="1130308" lvl="1" indent="-342900"/>
            <a:r>
              <a:rPr lang="en-US"/>
              <a:t>Returns a bool value if conversion fails</a:t>
            </a:r>
          </a:p>
        </p:txBody>
      </p:sp>
    </p:spTree>
    <p:extLst>
      <p:ext uri="{BB962C8B-B14F-4D97-AF65-F5344CB8AC3E}">
        <p14:creationId xmlns:p14="http://schemas.microsoft.com/office/powerpoint/2010/main" val="4260189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10058FD-1CC8-4EFA-98D3-F3B529377457}"/>
              </a:ext>
            </a:extLst>
          </p:cNvPr>
          <p:cNvSpPr>
            <a:spLocks noGrp="1"/>
          </p:cNvSpPr>
          <p:nvPr>
            <p:ph sz="quarter" idx="10"/>
          </p:nvPr>
        </p:nvSpPr>
        <p:spPr>
          <a:xfrm>
            <a:off x="457200" y="1591476"/>
            <a:ext cx="6241433" cy="4391312"/>
          </a:xfrm>
        </p:spPr>
        <p:txBody>
          <a:bodyPr/>
          <a:lstStyle/>
          <a:p>
            <a:pPr marL="342900" indent="-342900">
              <a:buFont typeface="Arial" panose="020B0604020202020204" pitchFamily="34" charset="0"/>
              <a:buChar char="•"/>
            </a:pPr>
            <a:r>
              <a:rPr lang="en-US" dirty="0"/>
              <a:t>Checked</a:t>
            </a:r>
          </a:p>
          <a:p>
            <a:pPr marL="1028700" lvl="1" indent="-342900">
              <a:buFont typeface="Arial" panose="020B0604020202020204" pitchFamily="34" charset="0"/>
              <a:buChar char="•"/>
            </a:pPr>
            <a:r>
              <a:rPr lang="en-US" dirty="0"/>
              <a:t>Exception thrown on arithmetic overflow</a:t>
            </a:r>
          </a:p>
          <a:p>
            <a:pPr marL="342900" indent="-342900">
              <a:buFont typeface="Arial" panose="020B0604020202020204" pitchFamily="34" charset="0"/>
              <a:buChar char="•"/>
            </a:pPr>
            <a:r>
              <a:rPr lang="en-US" dirty="0"/>
              <a:t>Unchecked</a:t>
            </a:r>
          </a:p>
          <a:p>
            <a:pPr marL="1028700" lvl="1" indent="-342900">
              <a:buFont typeface="Arial" panose="020B0604020202020204" pitchFamily="34" charset="0"/>
              <a:buChar char="•"/>
            </a:pPr>
            <a:r>
              <a:rPr lang="en-US" dirty="0"/>
              <a:t>Exception ignored on arithmetic overflow</a:t>
            </a:r>
          </a:p>
          <a:p>
            <a:pPr marL="1028700" lvl="1" indent="-342900">
              <a:buFont typeface="Arial" panose="020B0604020202020204" pitchFamily="34" charset="0"/>
              <a:buChar char="•"/>
            </a:pPr>
            <a:r>
              <a:rPr lang="en-US" dirty="0"/>
              <a:t>Result is truncated</a:t>
            </a:r>
          </a:p>
          <a:p>
            <a:pPr marL="1028700" lvl="1" indent="-342900">
              <a:buFont typeface="Arial" panose="020B0604020202020204" pitchFamily="34" charset="0"/>
              <a:buChar char="•"/>
            </a:pPr>
            <a:endParaRPr lang="en-US" dirty="0"/>
          </a:p>
          <a:p>
            <a:r>
              <a:rPr lang="en-US" dirty="0"/>
              <a:t>Note : if not specified the context depends on external factors such as compiler options.</a:t>
            </a:r>
          </a:p>
        </p:txBody>
      </p:sp>
      <p:sp>
        <p:nvSpPr>
          <p:cNvPr id="12" name="Title 3">
            <a:extLst>
              <a:ext uri="{FF2B5EF4-FFF2-40B4-BE49-F238E27FC236}">
                <a16:creationId xmlns:a16="http://schemas.microsoft.com/office/drawing/2014/main" id="{2A010A39-FF0C-4E12-BC01-020C29556595}"/>
              </a:ext>
            </a:extLst>
          </p:cNvPr>
          <p:cNvSpPr>
            <a:spLocks noGrp="1"/>
          </p:cNvSpPr>
          <p:nvPr>
            <p:ph type="title"/>
          </p:nvPr>
        </p:nvSpPr>
        <p:spPr/>
        <p:txBody>
          <a:bodyPr/>
          <a:lstStyle/>
          <a:p>
            <a:r>
              <a:rPr lang="fr-FR" err="1"/>
              <a:t>Numeric</a:t>
            </a:r>
            <a:r>
              <a:rPr lang="fr-FR"/>
              <a:t> Types</a:t>
            </a:r>
            <a:endParaRPr lang="en-US"/>
          </a:p>
        </p:txBody>
      </p:sp>
      <p:sp>
        <p:nvSpPr>
          <p:cNvPr id="2" name="Text Placeholder 1">
            <a:extLst>
              <a:ext uri="{FF2B5EF4-FFF2-40B4-BE49-F238E27FC236}">
                <a16:creationId xmlns:a16="http://schemas.microsoft.com/office/drawing/2014/main" id="{EE66E536-88ED-925F-47F2-02AD8F934607}"/>
              </a:ext>
            </a:extLst>
          </p:cNvPr>
          <p:cNvSpPr>
            <a:spLocks noGrp="1"/>
          </p:cNvSpPr>
          <p:nvPr>
            <p:ph type="body" sz="quarter" idx="12"/>
          </p:nvPr>
        </p:nvSpPr>
        <p:spPr/>
        <p:txBody>
          <a:bodyPr/>
          <a:lstStyle/>
          <a:p>
            <a:r>
              <a:rPr lang="fr-FR" err="1"/>
              <a:t>Checked</a:t>
            </a:r>
            <a:r>
              <a:rPr lang="fr-FR"/>
              <a:t> &amp; </a:t>
            </a:r>
            <a:r>
              <a:rPr lang="fr-FR" err="1"/>
              <a:t>Unchecked</a:t>
            </a:r>
            <a:r>
              <a:rPr lang="fr-FR"/>
              <a:t> </a:t>
            </a:r>
            <a:r>
              <a:rPr lang="fr-FR" err="1"/>
              <a:t>contexts</a:t>
            </a:r>
            <a:endParaRPr lang="fr-FR"/>
          </a:p>
        </p:txBody>
      </p:sp>
      <p:pic>
        <p:nvPicPr>
          <p:cNvPr id="6" name="Picture 5">
            <a:extLst>
              <a:ext uri="{FF2B5EF4-FFF2-40B4-BE49-F238E27FC236}">
                <a16:creationId xmlns:a16="http://schemas.microsoft.com/office/drawing/2014/main" id="{5F1681E6-F84D-4EC4-9BCF-A385D35ACAF2}"/>
              </a:ext>
            </a:extLst>
          </p:cNvPr>
          <p:cNvPicPr>
            <a:picLocks noChangeAspect="1"/>
          </p:cNvPicPr>
          <p:nvPr/>
        </p:nvPicPr>
        <p:blipFill>
          <a:blip r:embed="rId3"/>
          <a:stretch>
            <a:fillRect/>
          </a:stretch>
        </p:blipFill>
        <p:spPr>
          <a:xfrm>
            <a:off x="6883990" y="2981363"/>
            <a:ext cx="5091815" cy="3001425"/>
          </a:xfrm>
          <a:prstGeom prst="rect">
            <a:avLst/>
          </a:prstGeom>
        </p:spPr>
      </p:pic>
    </p:spTree>
    <p:extLst>
      <p:ext uri="{BB962C8B-B14F-4D97-AF65-F5344CB8AC3E}">
        <p14:creationId xmlns:p14="http://schemas.microsoft.com/office/powerpoint/2010/main" val="39872174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err="1"/>
              <a:t>Numeric</a:t>
            </a:r>
            <a:r>
              <a:rPr lang="fr-FR"/>
              <a:t> Types</a:t>
            </a:r>
            <a:endParaRPr lang="en-US"/>
          </a:p>
        </p:txBody>
      </p:sp>
      <p:sp>
        <p:nvSpPr>
          <p:cNvPr id="3" name="Text Placeholder 2">
            <a:extLst>
              <a:ext uri="{FF2B5EF4-FFF2-40B4-BE49-F238E27FC236}">
                <a16:creationId xmlns:a16="http://schemas.microsoft.com/office/drawing/2014/main" id="{71580415-5BC4-DF27-FB6F-7190851BCA1C}"/>
              </a:ext>
            </a:extLst>
          </p:cNvPr>
          <p:cNvSpPr>
            <a:spLocks noGrp="1"/>
          </p:cNvSpPr>
          <p:nvPr>
            <p:ph type="body" sz="quarter" idx="12"/>
          </p:nvPr>
        </p:nvSpPr>
        <p:spPr/>
        <p:txBody>
          <a:bodyPr/>
          <a:lstStyle/>
          <a:p>
            <a:r>
              <a:rPr lang="fr-FR"/>
              <a:t>Guidelines</a:t>
            </a:r>
          </a:p>
        </p:txBody>
      </p:sp>
      <p:graphicFrame>
        <p:nvGraphicFramePr>
          <p:cNvPr id="8" name="Table 7">
            <a:extLst>
              <a:ext uri="{FF2B5EF4-FFF2-40B4-BE49-F238E27FC236}">
                <a16:creationId xmlns:a16="http://schemas.microsoft.com/office/drawing/2014/main" id="{9BBF74DD-C4FB-421E-8C3C-7003DF4A19E2}"/>
              </a:ext>
            </a:extLst>
          </p:cNvPr>
          <p:cNvGraphicFramePr>
            <a:graphicFrameLocks noGrp="1"/>
          </p:cNvGraphicFramePr>
          <p:nvPr>
            <p:extLst>
              <p:ext uri="{D42A27DB-BD31-4B8C-83A1-F6EECF244321}">
                <p14:modId xmlns:p14="http://schemas.microsoft.com/office/powerpoint/2010/main" val="2774445955"/>
              </p:ext>
            </p:extLst>
          </p:nvPr>
        </p:nvGraphicFramePr>
        <p:xfrm>
          <a:off x="457012" y="1732214"/>
          <a:ext cx="11201776" cy="1280160"/>
        </p:xfrm>
        <a:graphic>
          <a:graphicData uri="http://schemas.openxmlformats.org/drawingml/2006/table">
            <a:tbl>
              <a:tblPr>
                <a:tableStyleId>{5C22544A-7EE6-4342-B048-85BDC9FD1C3A}</a:tableStyleId>
              </a:tblPr>
              <a:tblGrid>
                <a:gridCol w="1084651">
                  <a:extLst>
                    <a:ext uri="{9D8B030D-6E8A-4147-A177-3AD203B41FA5}">
                      <a16:colId xmlns:a16="http://schemas.microsoft.com/office/drawing/2014/main" val="1271404041"/>
                    </a:ext>
                  </a:extLst>
                </a:gridCol>
                <a:gridCol w="10117125">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a:t>Use the right level of precision regarding Memory</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a:t>Specify the right number type in literals (1,455 for float or 1,3d for double) </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3320110449"/>
                  </a:ext>
                </a:extLst>
              </a:tr>
            </a:tbl>
          </a:graphicData>
        </a:graphic>
      </p:graphicFrame>
    </p:spTree>
    <p:extLst>
      <p:ext uri="{BB962C8B-B14F-4D97-AF65-F5344CB8AC3E}">
        <p14:creationId xmlns:p14="http://schemas.microsoft.com/office/powerpoint/2010/main" val="26071239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System Types</a:t>
            </a:r>
          </a:p>
        </p:txBody>
      </p:sp>
      <p:sp>
        <p:nvSpPr>
          <p:cNvPr id="6" name="Text Placeholder 5">
            <a:extLst>
              <a:ext uri="{FF2B5EF4-FFF2-40B4-BE49-F238E27FC236}">
                <a16:creationId xmlns:a16="http://schemas.microsoft.com/office/drawing/2014/main" id="{6BBE0C69-F808-FE33-7194-4FC9FDE5FDDF}"/>
              </a:ext>
            </a:extLst>
          </p:cNvPr>
          <p:cNvSpPr>
            <a:spLocks noGrp="1"/>
          </p:cNvSpPr>
          <p:nvPr>
            <p:ph type="body" sz="quarter" idx="10"/>
          </p:nvPr>
        </p:nvSpPr>
        <p:spPr/>
        <p:txBody>
          <a:bodyPr/>
          <a:lstStyle/>
          <a:p>
            <a:r>
              <a:rPr lang="fr-FR" dirty="0" err="1"/>
              <a:t>Text</a:t>
            </a:r>
            <a:endParaRPr lang="fr-FR" dirty="0"/>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17</a:t>
            </a:fld>
            <a:endParaRPr lang="en-US"/>
          </a:p>
        </p:txBody>
      </p:sp>
    </p:spTree>
    <p:extLst>
      <p:ext uri="{BB962C8B-B14F-4D97-AF65-F5344CB8AC3E}">
        <p14:creationId xmlns:p14="http://schemas.microsoft.com/office/powerpoint/2010/main" val="16050220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pPr marL="342900" indent="-342900">
              <a:buFont typeface="Arial" panose="020B0604020202020204" pitchFamily="34" charset="0"/>
              <a:buChar char="•"/>
            </a:pPr>
            <a:r>
              <a:rPr lang="en-US" dirty="0"/>
              <a:t>Is a Reference Type</a:t>
            </a:r>
          </a:p>
          <a:p>
            <a:pPr marL="342900" indent="-342900">
              <a:buFont typeface="Arial" panose="020B0604020202020204" pitchFamily="34" charset="0"/>
              <a:buChar char="•"/>
            </a:pPr>
            <a:r>
              <a:rPr lang="en-US" dirty="0"/>
              <a:t>Is immutable (data value inside the String can’t be changed)</a:t>
            </a:r>
          </a:p>
          <a:p>
            <a:pPr marL="342900" indent="-342900">
              <a:buFont typeface="Arial" panose="020B0604020202020204" pitchFamily="34" charset="0"/>
              <a:buChar char="•"/>
            </a:pPr>
            <a:r>
              <a:rPr lang="en-US" dirty="0"/>
              <a:t>Has a Value Type behavior</a:t>
            </a:r>
          </a:p>
          <a:p>
            <a:pPr marL="342900" indent="-342900">
              <a:buFont typeface="Arial" panose="020B0604020202020204" pitchFamily="34" charset="0"/>
              <a:buChar char="•"/>
            </a:pPr>
            <a:r>
              <a:rPr lang="en-US" dirty="0"/>
              <a:t>Stores characters in Unicode 16</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lgn="ctr"/>
            <a:r>
              <a:rPr lang="en-US" sz="3600" b="1" dirty="0">
                <a:solidFill>
                  <a:srgbClr val="FF0000"/>
                </a:solidFill>
              </a:rPr>
              <a:t>Char != Unicode character*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r>
              <a:rPr lang="en-US" sz="1400" i="1" dirty="0"/>
              <a:t>*Even if it’s true 99,999% of the time</a:t>
            </a:r>
          </a:p>
        </p:txBody>
      </p:sp>
      <p:sp>
        <p:nvSpPr>
          <p:cNvPr id="6" name="Title 5"/>
          <p:cNvSpPr>
            <a:spLocks noGrp="1"/>
          </p:cNvSpPr>
          <p:nvPr>
            <p:ph type="title"/>
          </p:nvPr>
        </p:nvSpPr>
        <p:spPr/>
        <p:txBody>
          <a:bodyPr/>
          <a:lstStyle/>
          <a:p>
            <a:r>
              <a:rPr lang="en-US"/>
              <a:t>Text</a:t>
            </a:r>
          </a:p>
        </p:txBody>
      </p:sp>
      <p:sp>
        <p:nvSpPr>
          <p:cNvPr id="2" name="Text Placeholder 1">
            <a:extLst>
              <a:ext uri="{FF2B5EF4-FFF2-40B4-BE49-F238E27FC236}">
                <a16:creationId xmlns:a16="http://schemas.microsoft.com/office/drawing/2014/main" id="{7BCDEBF8-1914-4A1C-734C-DB9A415788A0}"/>
              </a:ext>
            </a:extLst>
          </p:cNvPr>
          <p:cNvSpPr>
            <a:spLocks noGrp="1"/>
          </p:cNvSpPr>
          <p:nvPr>
            <p:ph type="body" sz="quarter" idx="12"/>
          </p:nvPr>
        </p:nvSpPr>
        <p:spPr/>
        <p:txBody>
          <a:bodyPr/>
          <a:lstStyle/>
          <a:p>
            <a:r>
              <a:rPr lang="en-US"/>
              <a:t>Class </a:t>
            </a:r>
            <a:r>
              <a:rPr lang="en-US" err="1"/>
              <a:t>System.String</a:t>
            </a:r>
            <a:r>
              <a:rPr lang="en-US"/>
              <a:t> or type string</a:t>
            </a:r>
            <a:endParaRPr lang="fr-FR"/>
          </a:p>
        </p:txBody>
      </p:sp>
      <p:pic>
        <p:nvPicPr>
          <p:cNvPr id="3" name="Image 2">
            <a:extLst>
              <a:ext uri="{FF2B5EF4-FFF2-40B4-BE49-F238E27FC236}">
                <a16:creationId xmlns:a16="http://schemas.microsoft.com/office/drawing/2014/main" id="{D93743A5-2C6A-5656-8809-126F21CC8B3F}"/>
              </a:ext>
            </a:extLst>
          </p:cNvPr>
          <p:cNvPicPr>
            <a:picLocks noChangeAspect="1"/>
          </p:cNvPicPr>
          <p:nvPr/>
        </p:nvPicPr>
        <p:blipFill>
          <a:blip r:embed="rId3"/>
          <a:stretch>
            <a:fillRect/>
          </a:stretch>
        </p:blipFill>
        <p:spPr>
          <a:xfrm>
            <a:off x="8322213" y="1731702"/>
            <a:ext cx="2333951" cy="400106"/>
          </a:xfrm>
          <a:prstGeom prst="rect">
            <a:avLst/>
          </a:prstGeom>
        </p:spPr>
      </p:pic>
    </p:spTree>
    <p:extLst>
      <p:ext uri="{BB962C8B-B14F-4D97-AF65-F5344CB8AC3E}">
        <p14:creationId xmlns:p14="http://schemas.microsoft.com/office/powerpoint/2010/main" val="12653153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21EE90DC-7638-C4E9-52DA-59A7D1CB6373}"/>
              </a:ext>
            </a:extLst>
          </p:cNvPr>
          <p:cNvSpPr>
            <a:spLocks noGrp="1"/>
          </p:cNvSpPr>
          <p:nvPr>
            <p:ph sz="quarter" idx="10"/>
          </p:nvPr>
        </p:nvSpPr>
        <p:spPr>
          <a:xfrm>
            <a:off x="6096000" y="1610184"/>
            <a:ext cx="5594746" cy="3442529"/>
          </a:xfrm>
        </p:spPr>
        <p:txBody>
          <a:bodyPr>
            <a:normAutofit/>
          </a:bodyPr>
          <a:lstStyle/>
          <a:p>
            <a:pPr marL="342900" indent="-342900">
              <a:buFont typeface="Arial" panose="020B0604020202020204" pitchFamily="34" charset="0"/>
              <a:buChar char="•"/>
            </a:pPr>
            <a:r>
              <a:rPr lang="en-US" sz="2000" dirty="0"/>
              <a:t>Common encodings :</a:t>
            </a:r>
          </a:p>
          <a:p>
            <a:pPr marL="1028700" lvl="1" indent="-342900">
              <a:buFont typeface="Arial" panose="020B0604020202020204" pitchFamily="34" charset="0"/>
              <a:buChar char="•"/>
            </a:pPr>
            <a:r>
              <a:rPr lang="en-US" sz="2000" dirty="0"/>
              <a:t>UTF7</a:t>
            </a:r>
          </a:p>
          <a:p>
            <a:pPr marL="1028700" lvl="1" indent="-342900">
              <a:buFont typeface="Arial" panose="020B0604020202020204" pitchFamily="34" charset="0"/>
              <a:buChar char="•"/>
            </a:pPr>
            <a:r>
              <a:rPr lang="en-US" sz="2000" dirty="0"/>
              <a:t>UTF8</a:t>
            </a:r>
          </a:p>
          <a:p>
            <a:pPr marL="1028700" lvl="1" indent="-342900">
              <a:buFont typeface="Arial" panose="020B0604020202020204" pitchFamily="34" charset="0"/>
              <a:buChar char="•"/>
            </a:pPr>
            <a:r>
              <a:rPr lang="en-US" sz="2000" dirty="0"/>
              <a:t>UTF16 (Little/Big </a:t>
            </a:r>
            <a:r>
              <a:rPr lang="en-US" sz="2000" dirty="0" err="1"/>
              <a:t>Endians</a:t>
            </a:r>
            <a:r>
              <a:rPr lang="en-US" sz="2000" dirty="0"/>
              <a:t>)</a:t>
            </a:r>
          </a:p>
          <a:p>
            <a:pPr marL="1028700" lvl="1" indent="-342900">
              <a:buFont typeface="Arial" panose="020B0604020202020204" pitchFamily="34" charset="0"/>
              <a:buChar char="•"/>
            </a:pPr>
            <a:r>
              <a:rPr lang="en-US" sz="2000" dirty="0"/>
              <a:t>UTF32</a:t>
            </a:r>
          </a:p>
          <a:p>
            <a:pPr marL="1028700" lvl="1" indent="-342900">
              <a:buFont typeface="Arial" panose="020B0604020202020204" pitchFamily="34" charset="0"/>
              <a:buChar char="•"/>
            </a:pPr>
            <a:r>
              <a:rPr lang="en-US" sz="2000" dirty="0"/>
              <a:t>Code page 1252 (West European Windows)</a:t>
            </a:r>
          </a:p>
          <a:p>
            <a:endParaRPr lang="fr-FR" sz="2000" dirty="0"/>
          </a:p>
        </p:txBody>
      </p:sp>
      <p:sp>
        <p:nvSpPr>
          <p:cNvPr id="4" name="Titre 3">
            <a:extLst>
              <a:ext uri="{FF2B5EF4-FFF2-40B4-BE49-F238E27FC236}">
                <a16:creationId xmlns:a16="http://schemas.microsoft.com/office/drawing/2014/main" id="{C949EDEA-1C21-772A-BD85-12337B11C955}"/>
              </a:ext>
            </a:extLst>
          </p:cNvPr>
          <p:cNvSpPr>
            <a:spLocks noGrp="1"/>
          </p:cNvSpPr>
          <p:nvPr>
            <p:ph type="title"/>
          </p:nvPr>
        </p:nvSpPr>
        <p:spPr/>
        <p:txBody>
          <a:bodyPr/>
          <a:lstStyle/>
          <a:p>
            <a:r>
              <a:rPr lang="en-US"/>
              <a:t>Text</a:t>
            </a:r>
            <a:endParaRPr lang="fr-FR"/>
          </a:p>
        </p:txBody>
      </p:sp>
      <p:sp>
        <p:nvSpPr>
          <p:cNvPr id="3" name="Text Placeholder 2">
            <a:extLst>
              <a:ext uri="{FF2B5EF4-FFF2-40B4-BE49-F238E27FC236}">
                <a16:creationId xmlns:a16="http://schemas.microsoft.com/office/drawing/2014/main" id="{6169EA1E-86DA-7909-7E11-62E61E8689AD}"/>
              </a:ext>
            </a:extLst>
          </p:cNvPr>
          <p:cNvSpPr>
            <a:spLocks noGrp="1"/>
          </p:cNvSpPr>
          <p:nvPr>
            <p:ph type="body" sz="quarter" idx="12"/>
          </p:nvPr>
        </p:nvSpPr>
        <p:spPr/>
        <p:txBody>
          <a:bodyPr/>
          <a:lstStyle/>
          <a:p>
            <a:r>
              <a:rPr lang="en-US"/>
              <a:t>Encoding</a:t>
            </a:r>
            <a:endParaRPr lang="fr-FR"/>
          </a:p>
        </p:txBody>
      </p:sp>
      <p:sp>
        <p:nvSpPr>
          <p:cNvPr id="7" name="Content Placeholder 6">
            <a:extLst>
              <a:ext uri="{FF2B5EF4-FFF2-40B4-BE49-F238E27FC236}">
                <a16:creationId xmlns:a16="http://schemas.microsoft.com/office/drawing/2014/main" id="{A4837385-57E5-8A46-68B9-0FF39CA56685}"/>
              </a:ext>
            </a:extLst>
          </p:cNvPr>
          <p:cNvSpPr txBox="1">
            <a:spLocks/>
          </p:cNvSpPr>
          <p:nvPr/>
        </p:nvSpPr>
        <p:spPr>
          <a:xfrm>
            <a:off x="511373" y="1610184"/>
            <a:ext cx="5606654" cy="344252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atin typeface="+mn-lt"/>
              </a:rPr>
              <a:t>Default : DO NOT USE IT </a:t>
            </a:r>
            <a:r>
              <a:rPr lang="en-US">
                <a:latin typeface="+mn-lt"/>
                <a:sym typeface="Wingdings" panose="05000000000000000000" pitchFamily="2" charset="2"/>
              </a:rPr>
              <a:t></a:t>
            </a:r>
            <a:endParaRPr lang="en-US">
              <a:latin typeface="+mn-lt"/>
            </a:endParaRPr>
          </a:p>
          <a:p>
            <a:pPr marL="342900" indent="-342900">
              <a:buFont typeface="Arial" panose="020B0604020202020204" pitchFamily="34" charset="0"/>
              <a:buChar char="•"/>
            </a:pPr>
            <a:r>
              <a:rPr lang="en-US" err="1">
                <a:latin typeface="+mn-lt"/>
              </a:rPr>
              <a:t>GetBytes</a:t>
            </a:r>
            <a:r>
              <a:rPr lang="en-US">
                <a:latin typeface="+mn-lt"/>
              </a:rPr>
              <a:t>() : Conversion String =&gt; byte[]</a:t>
            </a:r>
          </a:p>
          <a:p>
            <a:pPr marL="342900" indent="-342900">
              <a:buFont typeface="Arial" panose="020B0604020202020204" pitchFamily="34" charset="0"/>
              <a:buChar char="•"/>
            </a:pPr>
            <a:r>
              <a:rPr lang="en-US" err="1">
                <a:latin typeface="+mn-lt"/>
              </a:rPr>
              <a:t>GetChars</a:t>
            </a:r>
            <a:r>
              <a:rPr lang="en-US">
                <a:latin typeface="+mn-lt"/>
              </a:rPr>
              <a:t>() : Conversion byte[] =&gt; char[]</a:t>
            </a:r>
          </a:p>
          <a:p>
            <a:pPr marL="342900" indent="-342900">
              <a:buFont typeface="Arial" panose="020B0604020202020204" pitchFamily="34" charset="0"/>
              <a:buChar char="•"/>
            </a:pPr>
            <a:r>
              <a:rPr lang="en-US" err="1">
                <a:latin typeface="+mn-lt"/>
              </a:rPr>
              <a:t>GetString</a:t>
            </a:r>
            <a:r>
              <a:rPr lang="en-US">
                <a:latin typeface="+mn-lt"/>
              </a:rPr>
              <a:t>(): Conversion byte[] =&gt; string</a:t>
            </a:r>
          </a:p>
          <a:p>
            <a:pPr marL="342900" indent="-342900">
              <a:buFont typeface="Arial" panose="020B0604020202020204" pitchFamily="34" charset="0"/>
              <a:buChar char="•"/>
            </a:pPr>
            <a:r>
              <a:rPr lang="en-US">
                <a:latin typeface="+mn-lt"/>
              </a:rPr>
              <a:t>When reading/writing files :</a:t>
            </a:r>
          </a:p>
          <a:p>
            <a:pPr marL="1028700" lvl="1" indent="-342900">
              <a:buFont typeface="Arial" panose="020B0604020202020204" pitchFamily="34" charset="0"/>
              <a:buChar char="•"/>
            </a:pPr>
            <a:r>
              <a:rPr lang="en-US">
                <a:latin typeface="+mn-lt"/>
              </a:rPr>
              <a:t>Most often can’t be determined from text file</a:t>
            </a:r>
          </a:p>
          <a:p>
            <a:pPr marL="1028700" lvl="1" indent="-342900">
              <a:buFont typeface="Arial" panose="020B0604020202020204" pitchFamily="34" charset="0"/>
              <a:buChar char="•"/>
            </a:pPr>
            <a:r>
              <a:rPr lang="en-US">
                <a:latin typeface="+mn-lt"/>
              </a:rPr>
              <a:t>Always specify encoding</a:t>
            </a:r>
          </a:p>
          <a:p>
            <a:pPr marL="1028700" lvl="1" indent="-342900">
              <a:buFont typeface="Arial" panose="020B0604020202020204" pitchFamily="34" charset="0"/>
              <a:buChar char="•"/>
            </a:pPr>
            <a:endParaRPr lang="en-US">
              <a:latin typeface="+mn-lt"/>
            </a:endParaRPr>
          </a:p>
        </p:txBody>
      </p:sp>
      <p:pic>
        <p:nvPicPr>
          <p:cNvPr id="9" name="Image 8">
            <a:extLst>
              <a:ext uri="{FF2B5EF4-FFF2-40B4-BE49-F238E27FC236}">
                <a16:creationId xmlns:a16="http://schemas.microsoft.com/office/drawing/2014/main" id="{C23B4354-DD09-9B68-887E-2B3D7DD36519}"/>
              </a:ext>
            </a:extLst>
          </p:cNvPr>
          <p:cNvPicPr>
            <a:picLocks noChangeAspect="1"/>
          </p:cNvPicPr>
          <p:nvPr/>
        </p:nvPicPr>
        <p:blipFill>
          <a:blip r:embed="rId2"/>
          <a:stretch>
            <a:fillRect/>
          </a:stretch>
        </p:blipFill>
        <p:spPr>
          <a:xfrm>
            <a:off x="1938962" y="5179268"/>
            <a:ext cx="8145012" cy="962159"/>
          </a:xfrm>
          <a:prstGeom prst="rect">
            <a:avLst/>
          </a:prstGeom>
        </p:spPr>
      </p:pic>
    </p:spTree>
    <p:extLst>
      <p:ext uri="{BB962C8B-B14F-4D97-AF65-F5344CB8AC3E}">
        <p14:creationId xmlns:p14="http://schemas.microsoft.com/office/powerpoint/2010/main" val="2336676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B30CB60-E8CE-E78C-6008-009A7F60CB0A}"/>
              </a:ext>
            </a:extLst>
          </p:cNvPr>
          <p:cNvSpPr>
            <a:spLocks noGrp="1"/>
          </p:cNvSpPr>
          <p:nvPr>
            <p:ph type="body" sz="quarter" idx="17"/>
          </p:nvPr>
        </p:nvSpPr>
        <p:spPr/>
        <p:txBody>
          <a:bodyPr/>
          <a:lstStyle/>
          <a:p>
            <a:r>
              <a:rPr lang="fr-FR" err="1"/>
              <a:t>Visibility</a:t>
            </a:r>
            <a:endParaRPr lang="fr-FR"/>
          </a:p>
          <a:p>
            <a:r>
              <a:rPr lang="fr-FR"/>
              <a:t>Class</a:t>
            </a:r>
          </a:p>
          <a:p>
            <a:r>
              <a:rPr lang="fr-FR" err="1"/>
              <a:t>Struct</a:t>
            </a:r>
            <a:endParaRPr lang="fr-FR"/>
          </a:p>
        </p:txBody>
      </p:sp>
      <p:sp>
        <p:nvSpPr>
          <p:cNvPr id="6" name="Title 5"/>
          <p:cNvSpPr>
            <a:spLocks noGrp="1"/>
          </p:cNvSpPr>
          <p:nvPr>
            <p:ph type="title"/>
          </p:nvPr>
        </p:nvSpPr>
        <p:spPr/>
        <p:txBody>
          <a:bodyPr>
            <a:normAutofit fontScale="90000"/>
          </a:bodyPr>
          <a:lstStyle/>
          <a:p>
            <a:r>
              <a:rPr lang="en-US"/>
              <a:t>Chapter Agenda</a:t>
            </a:r>
          </a:p>
        </p:txBody>
      </p:sp>
      <p:sp>
        <p:nvSpPr>
          <p:cNvPr id="7" name="Content Placeholder 6"/>
          <p:cNvSpPr>
            <a:spLocks noGrp="1"/>
          </p:cNvSpPr>
          <p:nvPr>
            <p:ph type="body" sz="quarter" idx="10"/>
          </p:nvPr>
        </p:nvSpPr>
        <p:spPr/>
        <p:txBody>
          <a:bodyPr vert="horz" lIns="91440" tIns="45720" rIns="91440" bIns="45720" rtlCol="0" anchor="t">
            <a:noAutofit/>
          </a:bodyPr>
          <a:lstStyle/>
          <a:p>
            <a:r>
              <a:rPr lang="en-US"/>
              <a:t>01</a:t>
            </a:r>
          </a:p>
        </p:txBody>
      </p:sp>
      <p:sp>
        <p:nvSpPr>
          <p:cNvPr id="2" name="Text Placeholder 1">
            <a:extLst>
              <a:ext uri="{FF2B5EF4-FFF2-40B4-BE49-F238E27FC236}">
                <a16:creationId xmlns:a16="http://schemas.microsoft.com/office/drawing/2014/main" id="{AF852E66-37E0-78E3-D23D-F719F69E58AD}"/>
              </a:ext>
            </a:extLst>
          </p:cNvPr>
          <p:cNvSpPr>
            <a:spLocks noGrp="1"/>
          </p:cNvSpPr>
          <p:nvPr>
            <p:ph type="body" sz="quarter" idx="11"/>
          </p:nvPr>
        </p:nvSpPr>
        <p:spPr/>
        <p:txBody>
          <a:bodyPr/>
          <a:lstStyle/>
          <a:p>
            <a:r>
              <a:rPr lang="fr-FR"/>
              <a:t>Basic </a:t>
            </a:r>
            <a:r>
              <a:rPr lang="fr-FR" err="1"/>
              <a:t>syntax</a:t>
            </a:r>
            <a:endParaRPr lang="fr-FR"/>
          </a:p>
        </p:txBody>
      </p:sp>
      <p:sp>
        <p:nvSpPr>
          <p:cNvPr id="3" name="Text Placeholder 2">
            <a:extLst>
              <a:ext uri="{FF2B5EF4-FFF2-40B4-BE49-F238E27FC236}">
                <a16:creationId xmlns:a16="http://schemas.microsoft.com/office/drawing/2014/main" id="{F497D1FC-A802-F085-36B9-476E681A91FA}"/>
              </a:ext>
            </a:extLst>
          </p:cNvPr>
          <p:cNvSpPr>
            <a:spLocks noGrp="1"/>
          </p:cNvSpPr>
          <p:nvPr>
            <p:ph type="body" sz="quarter" idx="12"/>
          </p:nvPr>
        </p:nvSpPr>
        <p:spPr/>
        <p:txBody>
          <a:bodyPr vert="horz" lIns="91440" tIns="45720" rIns="91440" bIns="45720" rtlCol="0" anchor="t">
            <a:normAutofit/>
          </a:bodyPr>
          <a:lstStyle/>
          <a:p>
            <a:r>
              <a:rPr lang="fr-FR" sz="2100" dirty="0"/>
              <a:t>02</a:t>
            </a:r>
            <a:endParaRPr lang="fr-FR"/>
          </a:p>
        </p:txBody>
      </p:sp>
      <p:sp>
        <p:nvSpPr>
          <p:cNvPr id="4" name="Text Placeholder 3">
            <a:extLst>
              <a:ext uri="{FF2B5EF4-FFF2-40B4-BE49-F238E27FC236}">
                <a16:creationId xmlns:a16="http://schemas.microsoft.com/office/drawing/2014/main" id="{3920EBAD-E8F8-9CA8-07D3-F86D146A2B51}"/>
              </a:ext>
            </a:extLst>
          </p:cNvPr>
          <p:cNvSpPr>
            <a:spLocks noGrp="1"/>
          </p:cNvSpPr>
          <p:nvPr>
            <p:ph type="body" sz="quarter" idx="13"/>
          </p:nvPr>
        </p:nvSpPr>
        <p:spPr>
          <a:xfrm>
            <a:off x="2764483" y="2519695"/>
            <a:ext cx="2108785" cy="2715897"/>
          </a:xfrm>
        </p:spPr>
        <p:txBody>
          <a:bodyPr>
            <a:normAutofit/>
          </a:bodyPr>
          <a:lstStyle/>
          <a:p>
            <a:r>
              <a:rPr lang="fr-FR"/>
              <a:t>System Types</a:t>
            </a:r>
          </a:p>
          <a:p>
            <a:pPr marL="342900" indent="-342900">
              <a:buFont typeface="+mj-lt"/>
              <a:buAutoNum type="arabicPeriod"/>
            </a:pPr>
            <a:r>
              <a:rPr lang="fr-FR" err="1"/>
              <a:t>Numeric</a:t>
            </a:r>
            <a:r>
              <a:rPr lang="fr-FR"/>
              <a:t> Types</a:t>
            </a:r>
          </a:p>
          <a:p>
            <a:pPr marL="342900" indent="-342900">
              <a:buFont typeface="+mj-lt"/>
              <a:buAutoNum type="arabicPeriod"/>
            </a:pPr>
            <a:r>
              <a:rPr lang="fr-FR" err="1"/>
              <a:t>Text</a:t>
            </a:r>
            <a:endParaRPr lang="fr-FR"/>
          </a:p>
          <a:p>
            <a:pPr marL="342900" indent="-342900">
              <a:buFont typeface="+mj-lt"/>
              <a:buAutoNum type="arabicPeriod"/>
            </a:pPr>
            <a:r>
              <a:rPr lang="fr-FR" err="1"/>
              <a:t>DateTime</a:t>
            </a:r>
            <a:endParaRPr lang="fr-FR"/>
          </a:p>
          <a:p>
            <a:pPr marL="342900" indent="-342900">
              <a:buFont typeface="+mj-lt"/>
              <a:buAutoNum type="arabicPeriod"/>
            </a:pPr>
            <a:r>
              <a:rPr lang="fr-FR"/>
              <a:t>Value Types</a:t>
            </a:r>
          </a:p>
          <a:p>
            <a:pPr marL="342900" indent="-342900">
              <a:buFont typeface="+mj-lt"/>
              <a:buAutoNum type="arabicPeriod"/>
            </a:pPr>
            <a:r>
              <a:rPr lang="fr-FR"/>
              <a:t>Reference Types</a:t>
            </a:r>
          </a:p>
        </p:txBody>
      </p:sp>
      <p:sp>
        <p:nvSpPr>
          <p:cNvPr id="5" name="Text Placeholder 4">
            <a:extLst>
              <a:ext uri="{FF2B5EF4-FFF2-40B4-BE49-F238E27FC236}">
                <a16:creationId xmlns:a16="http://schemas.microsoft.com/office/drawing/2014/main" id="{106AA56D-149D-7241-0795-F72026E59BB0}"/>
              </a:ext>
            </a:extLst>
          </p:cNvPr>
          <p:cNvSpPr>
            <a:spLocks noGrp="1"/>
          </p:cNvSpPr>
          <p:nvPr>
            <p:ph type="body" sz="quarter" idx="14"/>
          </p:nvPr>
        </p:nvSpPr>
        <p:spPr/>
        <p:txBody>
          <a:bodyPr vert="horz" lIns="91440" tIns="45720" rIns="91440" bIns="45720" rtlCol="0" anchor="t">
            <a:normAutofit/>
          </a:bodyPr>
          <a:lstStyle/>
          <a:p>
            <a:r>
              <a:rPr lang="fr-FR" sz="2100" dirty="0">
                <a:latin typeface="Segoe UI"/>
                <a:cs typeface="Segoe UI"/>
              </a:rPr>
              <a:t>03</a:t>
            </a:r>
            <a:endParaRPr lang="fr-FR">
              <a:latin typeface="Segoe UI"/>
              <a:cs typeface="Segoe UI"/>
            </a:endParaRPr>
          </a:p>
        </p:txBody>
      </p:sp>
      <p:sp>
        <p:nvSpPr>
          <p:cNvPr id="8" name="Text Placeholder 7">
            <a:extLst>
              <a:ext uri="{FF2B5EF4-FFF2-40B4-BE49-F238E27FC236}">
                <a16:creationId xmlns:a16="http://schemas.microsoft.com/office/drawing/2014/main" id="{FFDB7104-3E75-2D18-EA18-37A3A689AE0E}"/>
              </a:ext>
            </a:extLst>
          </p:cNvPr>
          <p:cNvSpPr>
            <a:spLocks noGrp="1"/>
          </p:cNvSpPr>
          <p:nvPr>
            <p:ph type="body" sz="quarter" idx="15"/>
          </p:nvPr>
        </p:nvSpPr>
        <p:spPr/>
        <p:txBody>
          <a:bodyPr/>
          <a:lstStyle/>
          <a:p>
            <a:r>
              <a:rPr lang="fr-FR" err="1"/>
              <a:t>Conditional</a:t>
            </a:r>
            <a:r>
              <a:rPr lang="fr-FR"/>
              <a:t> </a:t>
            </a:r>
            <a:r>
              <a:rPr lang="fr-FR" err="1"/>
              <a:t>logic</a:t>
            </a:r>
            <a:endParaRPr lang="fr-FR"/>
          </a:p>
          <a:p>
            <a:endParaRPr lang="fr-FR"/>
          </a:p>
        </p:txBody>
      </p:sp>
      <p:sp>
        <p:nvSpPr>
          <p:cNvPr id="9" name="Text Placeholder 8">
            <a:extLst>
              <a:ext uri="{FF2B5EF4-FFF2-40B4-BE49-F238E27FC236}">
                <a16:creationId xmlns:a16="http://schemas.microsoft.com/office/drawing/2014/main" id="{C70E6534-D410-CAD3-9313-C3C1D429E370}"/>
              </a:ext>
            </a:extLst>
          </p:cNvPr>
          <p:cNvSpPr>
            <a:spLocks noGrp="1"/>
          </p:cNvSpPr>
          <p:nvPr>
            <p:ph type="body" sz="quarter" idx="16"/>
          </p:nvPr>
        </p:nvSpPr>
        <p:spPr/>
        <p:txBody>
          <a:bodyPr vert="horz" lIns="91440" tIns="45720" rIns="91440" bIns="45720" rtlCol="0" anchor="t">
            <a:normAutofit/>
          </a:bodyPr>
          <a:lstStyle/>
          <a:p>
            <a:r>
              <a:rPr lang="fr-FR" sz="2100" dirty="0">
                <a:latin typeface="Segoe UI"/>
                <a:cs typeface="Segoe UI"/>
              </a:rPr>
              <a:t>04</a:t>
            </a:r>
            <a:endParaRPr lang="fr-FR"/>
          </a:p>
        </p:txBody>
      </p:sp>
      <p:sp>
        <p:nvSpPr>
          <p:cNvPr id="11" name="Text Placeholder 10">
            <a:extLst>
              <a:ext uri="{FF2B5EF4-FFF2-40B4-BE49-F238E27FC236}">
                <a16:creationId xmlns:a16="http://schemas.microsoft.com/office/drawing/2014/main" id="{516F72EE-D55C-E2AB-508E-B1D6A51118FE}"/>
              </a:ext>
            </a:extLst>
          </p:cNvPr>
          <p:cNvSpPr>
            <a:spLocks noGrp="1"/>
          </p:cNvSpPr>
          <p:nvPr>
            <p:ph type="body" sz="quarter" idx="18"/>
          </p:nvPr>
        </p:nvSpPr>
        <p:spPr/>
        <p:txBody>
          <a:bodyPr vert="horz" lIns="91440" tIns="45720" rIns="91440" bIns="45720" rtlCol="0" anchor="t">
            <a:normAutofit/>
          </a:bodyPr>
          <a:lstStyle/>
          <a:p>
            <a:r>
              <a:rPr lang="fr-FR" sz="2100" dirty="0">
                <a:latin typeface="Segoe UI"/>
                <a:cs typeface="Segoe UI"/>
              </a:rPr>
              <a:t>05</a:t>
            </a:r>
            <a:endParaRPr lang="fr-FR"/>
          </a:p>
        </p:txBody>
      </p:sp>
      <p:sp>
        <p:nvSpPr>
          <p:cNvPr id="12" name="Text Placeholder 11">
            <a:extLst>
              <a:ext uri="{FF2B5EF4-FFF2-40B4-BE49-F238E27FC236}">
                <a16:creationId xmlns:a16="http://schemas.microsoft.com/office/drawing/2014/main" id="{E89C889D-4D9E-9101-3907-BA7D604BD97E}"/>
              </a:ext>
            </a:extLst>
          </p:cNvPr>
          <p:cNvSpPr>
            <a:spLocks noGrp="1"/>
          </p:cNvSpPr>
          <p:nvPr>
            <p:ph type="body" sz="quarter" idx="19"/>
          </p:nvPr>
        </p:nvSpPr>
        <p:spPr/>
        <p:txBody>
          <a:bodyPr/>
          <a:lstStyle/>
          <a:p>
            <a:r>
              <a:rPr lang="fr-FR" err="1"/>
              <a:t>Execution</a:t>
            </a:r>
            <a:r>
              <a:rPr lang="fr-FR"/>
              <a:t> flow</a:t>
            </a:r>
          </a:p>
          <a:p>
            <a:endParaRPr lang="fr-FR"/>
          </a:p>
        </p:txBody>
      </p:sp>
    </p:spTree>
    <p:extLst>
      <p:ext uri="{BB962C8B-B14F-4D97-AF65-F5344CB8AC3E}">
        <p14:creationId xmlns:p14="http://schemas.microsoft.com/office/powerpoint/2010/main" val="12133512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Text</a:t>
            </a:r>
          </a:p>
        </p:txBody>
      </p:sp>
      <p:sp>
        <p:nvSpPr>
          <p:cNvPr id="3" name="Text Placeholder 2">
            <a:extLst>
              <a:ext uri="{FF2B5EF4-FFF2-40B4-BE49-F238E27FC236}">
                <a16:creationId xmlns:a16="http://schemas.microsoft.com/office/drawing/2014/main" id="{CEF4E3D3-3460-B4BB-A74C-62B880E405B5}"/>
              </a:ext>
            </a:extLst>
          </p:cNvPr>
          <p:cNvSpPr>
            <a:spLocks noGrp="1"/>
          </p:cNvSpPr>
          <p:nvPr>
            <p:ph type="body" sz="quarter" idx="12"/>
          </p:nvPr>
        </p:nvSpPr>
        <p:spPr/>
        <p:txBody>
          <a:bodyPr/>
          <a:lstStyle/>
          <a:p>
            <a:r>
              <a:rPr lang="en-US"/>
              <a:t>Guidelines</a:t>
            </a:r>
            <a:endParaRPr lang="fr-FR"/>
          </a:p>
        </p:txBody>
      </p:sp>
      <p:graphicFrame>
        <p:nvGraphicFramePr>
          <p:cNvPr id="4" name="Table 3">
            <a:extLst>
              <a:ext uri="{FF2B5EF4-FFF2-40B4-BE49-F238E27FC236}">
                <a16:creationId xmlns:a16="http://schemas.microsoft.com/office/drawing/2014/main" id="{6981F754-6ED0-4118-9205-C6C141819380}"/>
              </a:ext>
            </a:extLst>
          </p:cNvPr>
          <p:cNvGraphicFramePr>
            <a:graphicFrameLocks noGrp="1"/>
          </p:cNvGraphicFramePr>
          <p:nvPr>
            <p:extLst>
              <p:ext uri="{D42A27DB-BD31-4B8C-83A1-F6EECF244321}">
                <p14:modId xmlns:p14="http://schemas.microsoft.com/office/powerpoint/2010/main" val="373035900"/>
              </p:ext>
            </p:extLst>
          </p:nvPr>
        </p:nvGraphicFramePr>
        <p:xfrm>
          <a:off x="457012" y="1822984"/>
          <a:ext cx="11201587" cy="457200"/>
        </p:xfrm>
        <a:graphic>
          <a:graphicData uri="http://schemas.openxmlformats.org/drawingml/2006/table">
            <a:tbl>
              <a:tblPr>
                <a:tableStyleId>{5C22544A-7EE6-4342-B048-85BDC9FD1C3A}</a:tableStyleId>
              </a:tblPr>
              <a:tblGrid>
                <a:gridCol w="1084633">
                  <a:extLst>
                    <a:ext uri="{9D8B030D-6E8A-4147-A177-3AD203B41FA5}">
                      <a16:colId xmlns:a16="http://schemas.microsoft.com/office/drawing/2014/main" val="1271404041"/>
                    </a:ext>
                  </a:extLst>
                </a:gridCol>
                <a:gridCol w="10116954">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a:t>always use encoding to read and write text</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41498247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System Types</a:t>
            </a:r>
          </a:p>
        </p:txBody>
      </p:sp>
      <p:sp>
        <p:nvSpPr>
          <p:cNvPr id="6" name="Text Placeholder 5">
            <a:extLst>
              <a:ext uri="{FF2B5EF4-FFF2-40B4-BE49-F238E27FC236}">
                <a16:creationId xmlns:a16="http://schemas.microsoft.com/office/drawing/2014/main" id="{6BBE0C69-F808-FE33-7194-4FC9FDE5FDDF}"/>
              </a:ext>
            </a:extLst>
          </p:cNvPr>
          <p:cNvSpPr>
            <a:spLocks noGrp="1"/>
          </p:cNvSpPr>
          <p:nvPr>
            <p:ph type="body" sz="quarter" idx="10"/>
          </p:nvPr>
        </p:nvSpPr>
        <p:spPr/>
        <p:txBody>
          <a:bodyPr/>
          <a:lstStyle/>
          <a:p>
            <a:r>
              <a:rPr lang="fr-FR" err="1"/>
              <a:t>DateTime</a:t>
            </a:r>
            <a:endParaRPr lang="fr-F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21</a:t>
            </a:fld>
            <a:endParaRPr lang="en-US"/>
          </a:p>
        </p:txBody>
      </p:sp>
    </p:spTree>
    <p:extLst>
      <p:ext uri="{BB962C8B-B14F-4D97-AF65-F5344CB8AC3E}">
        <p14:creationId xmlns:p14="http://schemas.microsoft.com/office/powerpoint/2010/main" val="15778169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C83ABE-8895-476B-B75C-4C12F346F1FF}"/>
              </a:ext>
            </a:extLst>
          </p:cNvPr>
          <p:cNvSpPr>
            <a:spLocks noGrp="1"/>
          </p:cNvSpPr>
          <p:nvPr>
            <p:ph sz="quarter" idx="10"/>
          </p:nvPr>
        </p:nvSpPr>
        <p:spPr>
          <a:xfrm>
            <a:off x="457200" y="1591476"/>
            <a:ext cx="11201588" cy="2087025"/>
          </a:xfrm>
        </p:spPr>
        <p:txBody>
          <a:bodyPr/>
          <a:lstStyle/>
          <a:p>
            <a:pPr marL="342900" indent="-342900">
              <a:buFont typeface="Arial" panose="020B0604020202020204" pitchFamily="34" charset="0"/>
              <a:buChar char="•"/>
            </a:pPr>
            <a:r>
              <a:rPr lang="en-US"/>
              <a:t>Is a struct</a:t>
            </a:r>
          </a:p>
          <a:p>
            <a:pPr marL="342900" indent="-342900">
              <a:buFont typeface="Arial" panose="020B0604020202020204" pitchFamily="34" charset="0"/>
              <a:buChar char="•"/>
            </a:pPr>
            <a:r>
              <a:rPr lang="en-US"/>
              <a:t>Represents an instant in time, typically expressed as a date and time of day</a:t>
            </a:r>
          </a:p>
          <a:p>
            <a:pPr marL="342900" indent="-342900">
              <a:buFont typeface="Arial" panose="020B0604020202020204" pitchFamily="34" charset="0"/>
              <a:buChar char="•"/>
            </a:pPr>
            <a:r>
              <a:rPr lang="en-US"/>
              <a:t>Has static properties : Now/</a:t>
            </a:r>
            <a:r>
              <a:rPr lang="en-US" err="1"/>
              <a:t>UtcNow</a:t>
            </a:r>
            <a:r>
              <a:rPr lang="en-US"/>
              <a:t>/Today</a:t>
            </a:r>
          </a:p>
          <a:p>
            <a:pPr marL="342900" indent="-342900">
              <a:buFont typeface="Arial" panose="020B0604020202020204" pitchFamily="34" charset="0"/>
              <a:buChar char="•"/>
            </a:pPr>
            <a:r>
              <a:rPr lang="en-US"/>
              <a:t>Has properties : Kind/Date/Year/Month…</a:t>
            </a:r>
          </a:p>
        </p:txBody>
      </p:sp>
      <p:sp>
        <p:nvSpPr>
          <p:cNvPr id="4" name="Title 3">
            <a:extLst>
              <a:ext uri="{FF2B5EF4-FFF2-40B4-BE49-F238E27FC236}">
                <a16:creationId xmlns:a16="http://schemas.microsoft.com/office/drawing/2014/main" id="{DE891117-F05D-4F27-BA78-646642773E3A}"/>
              </a:ext>
            </a:extLst>
          </p:cNvPr>
          <p:cNvSpPr>
            <a:spLocks noGrp="1"/>
          </p:cNvSpPr>
          <p:nvPr>
            <p:ph type="title"/>
          </p:nvPr>
        </p:nvSpPr>
        <p:spPr/>
        <p:txBody>
          <a:bodyPr/>
          <a:lstStyle/>
          <a:p>
            <a:r>
              <a:rPr lang="en-US" err="1"/>
              <a:t>DateTime</a:t>
            </a:r>
            <a:endParaRPr lang="en-US"/>
          </a:p>
        </p:txBody>
      </p:sp>
      <p:sp>
        <p:nvSpPr>
          <p:cNvPr id="5" name="Text Placeholder 4">
            <a:extLst>
              <a:ext uri="{FF2B5EF4-FFF2-40B4-BE49-F238E27FC236}">
                <a16:creationId xmlns:a16="http://schemas.microsoft.com/office/drawing/2014/main" id="{7B5680D5-B755-BE38-2B7C-D71FC35FA895}"/>
              </a:ext>
            </a:extLst>
          </p:cNvPr>
          <p:cNvSpPr>
            <a:spLocks noGrp="1"/>
          </p:cNvSpPr>
          <p:nvPr>
            <p:ph type="body" sz="quarter" idx="12"/>
          </p:nvPr>
        </p:nvSpPr>
        <p:spPr/>
        <p:txBody>
          <a:bodyPr/>
          <a:lstStyle/>
          <a:p>
            <a:r>
              <a:rPr lang="en-US"/>
              <a:t>What’s that ?</a:t>
            </a:r>
            <a:endParaRPr lang="fr-FR"/>
          </a:p>
        </p:txBody>
      </p:sp>
      <p:sp>
        <p:nvSpPr>
          <p:cNvPr id="2" name="Slide Number Placeholder 1">
            <a:extLst>
              <a:ext uri="{FF2B5EF4-FFF2-40B4-BE49-F238E27FC236}">
                <a16:creationId xmlns:a16="http://schemas.microsoft.com/office/drawing/2014/main" id="{DFF5EDD5-24DA-4274-987E-476ACEB1D05A}"/>
              </a:ext>
            </a:extLst>
          </p:cNvPr>
          <p:cNvSpPr>
            <a:spLocks noGrp="1"/>
          </p:cNvSpPr>
          <p:nvPr>
            <p:ph type="sldNum" sz="quarter" idx="69"/>
          </p:nvPr>
        </p:nvSpPr>
        <p:spPr/>
        <p:txBody>
          <a:bodyPr/>
          <a:lstStyle/>
          <a:p>
            <a:fld id="{3847DB54-D037-B84F-B6F1-2E8DA40D09AD}" type="slidenum">
              <a:rPr lang="en-US" smtClean="0"/>
              <a:pPr/>
              <a:t>22</a:t>
            </a:fld>
            <a:endParaRPr lang="en-US"/>
          </a:p>
        </p:txBody>
      </p:sp>
      <p:pic>
        <p:nvPicPr>
          <p:cNvPr id="6" name="Image 5">
            <a:extLst>
              <a:ext uri="{FF2B5EF4-FFF2-40B4-BE49-F238E27FC236}">
                <a16:creationId xmlns:a16="http://schemas.microsoft.com/office/drawing/2014/main" id="{0752B400-9043-5423-CA9C-EB56F2CFE4C0}"/>
              </a:ext>
            </a:extLst>
          </p:cNvPr>
          <p:cNvPicPr>
            <a:picLocks noChangeAspect="1"/>
          </p:cNvPicPr>
          <p:nvPr/>
        </p:nvPicPr>
        <p:blipFill>
          <a:blip r:embed="rId2"/>
          <a:stretch>
            <a:fillRect/>
          </a:stretch>
        </p:blipFill>
        <p:spPr>
          <a:xfrm>
            <a:off x="1480404" y="3678501"/>
            <a:ext cx="9154803" cy="2495898"/>
          </a:xfrm>
          <a:prstGeom prst="rect">
            <a:avLst/>
          </a:prstGeom>
        </p:spPr>
      </p:pic>
    </p:spTree>
    <p:extLst>
      <p:ext uri="{BB962C8B-B14F-4D97-AF65-F5344CB8AC3E}">
        <p14:creationId xmlns:p14="http://schemas.microsoft.com/office/powerpoint/2010/main" val="2812066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35A442-1C3D-482E-984F-DFF392445B32}"/>
              </a:ext>
            </a:extLst>
          </p:cNvPr>
          <p:cNvSpPr>
            <a:spLocks noGrp="1"/>
          </p:cNvSpPr>
          <p:nvPr>
            <p:ph type="title"/>
          </p:nvPr>
        </p:nvSpPr>
        <p:spPr/>
        <p:txBody>
          <a:bodyPr/>
          <a:lstStyle/>
          <a:p>
            <a:r>
              <a:rPr lang="en-US" err="1"/>
              <a:t>DateTime</a:t>
            </a:r>
            <a:endParaRPr lang="en-US"/>
          </a:p>
        </p:txBody>
      </p:sp>
      <p:sp>
        <p:nvSpPr>
          <p:cNvPr id="5" name="Text Placeholder 4">
            <a:extLst>
              <a:ext uri="{FF2B5EF4-FFF2-40B4-BE49-F238E27FC236}">
                <a16:creationId xmlns:a16="http://schemas.microsoft.com/office/drawing/2014/main" id="{D22C5989-CCF4-CD6E-B1F5-27E1C32AC82E}"/>
              </a:ext>
            </a:extLst>
          </p:cNvPr>
          <p:cNvSpPr>
            <a:spLocks noGrp="1"/>
          </p:cNvSpPr>
          <p:nvPr>
            <p:ph type="body" sz="quarter" idx="12"/>
          </p:nvPr>
        </p:nvSpPr>
        <p:spPr/>
        <p:txBody>
          <a:bodyPr/>
          <a:lstStyle/>
          <a:p>
            <a:r>
              <a:rPr lang="en-US"/>
              <a:t>Guidelines</a:t>
            </a:r>
            <a:endParaRPr lang="fr-FR"/>
          </a:p>
        </p:txBody>
      </p:sp>
      <p:sp>
        <p:nvSpPr>
          <p:cNvPr id="2" name="Slide Number Placeholder 1">
            <a:extLst>
              <a:ext uri="{FF2B5EF4-FFF2-40B4-BE49-F238E27FC236}">
                <a16:creationId xmlns:a16="http://schemas.microsoft.com/office/drawing/2014/main" id="{3CCBAA99-768E-420D-B867-914117FCCC26}"/>
              </a:ext>
            </a:extLst>
          </p:cNvPr>
          <p:cNvSpPr>
            <a:spLocks noGrp="1"/>
          </p:cNvSpPr>
          <p:nvPr>
            <p:ph type="sldNum" sz="quarter" idx="69"/>
          </p:nvPr>
        </p:nvSpPr>
        <p:spPr/>
        <p:txBody>
          <a:bodyPr/>
          <a:lstStyle/>
          <a:p>
            <a:fld id="{3847DB54-D037-B84F-B6F1-2E8DA40D09AD}" type="slidenum">
              <a:rPr lang="en-US" smtClean="0"/>
              <a:pPr/>
              <a:t>23</a:t>
            </a:fld>
            <a:endParaRPr lang="en-US"/>
          </a:p>
        </p:txBody>
      </p:sp>
      <p:graphicFrame>
        <p:nvGraphicFramePr>
          <p:cNvPr id="6" name="Table 5">
            <a:extLst>
              <a:ext uri="{FF2B5EF4-FFF2-40B4-BE49-F238E27FC236}">
                <a16:creationId xmlns:a16="http://schemas.microsoft.com/office/drawing/2014/main" id="{281519F3-4E72-4FB8-9CDA-BB54AA9C1A00}"/>
              </a:ext>
            </a:extLst>
          </p:cNvPr>
          <p:cNvGraphicFramePr>
            <a:graphicFrameLocks noGrp="1"/>
          </p:cNvGraphicFramePr>
          <p:nvPr>
            <p:extLst>
              <p:ext uri="{D42A27DB-BD31-4B8C-83A1-F6EECF244321}">
                <p14:modId xmlns:p14="http://schemas.microsoft.com/office/powerpoint/2010/main" val="2450175577"/>
              </p:ext>
            </p:extLst>
          </p:nvPr>
        </p:nvGraphicFramePr>
        <p:xfrm>
          <a:off x="457012" y="2276132"/>
          <a:ext cx="11341361" cy="1280160"/>
        </p:xfrm>
        <a:graphic>
          <a:graphicData uri="http://schemas.openxmlformats.org/drawingml/2006/table">
            <a:tbl>
              <a:tblPr>
                <a:tableStyleId>{5C22544A-7EE6-4342-B048-85BDC9FD1C3A}</a:tableStyleId>
              </a:tblPr>
              <a:tblGrid>
                <a:gridCol w="1230709">
                  <a:extLst>
                    <a:ext uri="{9D8B030D-6E8A-4147-A177-3AD203B41FA5}">
                      <a16:colId xmlns:a16="http://schemas.microsoft.com/office/drawing/2014/main" val="1271404041"/>
                    </a:ext>
                  </a:extLst>
                </a:gridCol>
                <a:gridCol w="10110652">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dirty="0"/>
                        <a:t>make sure to always use </a:t>
                      </a:r>
                      <a:r>
                        <a:rPr lang="en-US" sz="2400" b="1" kern="1200" dirty="0" err="1">
                          <a:solidFill>
                            <a:schemeClr val="dk1"/>
                          </a:solidFill>
                          <a:latin typeface="+mn-lt"/>
                          <a:ea typeface="+mn-ea"/>
                          <a:cs typeface="+mn-cs"/>
                        </a:rPr>
                        <a:t>DateTime.UtcNow</a:t>
                      </a:r>
                      <a:r>
                        <a:rPr lang="en-US" dirty="0"/>
                        <a:t> when saving data</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dirty="0"/>
                        <a:t>convert any UTC date to the user’s time zone in the presentation layer (use the </a:t>
                      </a:r>
                      <a:r>
                        <a:rPr lang="en-US" b="1" dirty="0" err="1"/>
                        <a:t>ToLongDateString</a:t>
                      </a:r>
                      <a:r>
                        <a:rPr lang="en-US" b="1" dirty="0"/>
                        <a:t>()</a:t>
                      </a:r>
                      <a:r>
                        <a:rPr lang="en-US" dirty="0"/>
                        <a:t> method for example)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703243804"/>
                  </a:ext>
                </a:extLst>
              </a:tr>
            </a:tbl>
          </a:graphicData>
        </a:graphic>
      </p:graphicFrame>
      <p:graphicFrame>
        <p:nvGraphicFramePr>
          <p:cNvPr id="7" name="Table 6">
            <a:extLst>
              <a:ext uri="{FF2B5EF4-FFF2-40B4-BE49-F238E27FC236}">
                <a16:creationId xmlns:a16="http://schemas.microsoft.com/office/drawing/2014/main" id="{4A6D67FA-E057-401F-8E0F-27976F014168}"/>
              </a:ext>
            </a:extLst>
          </p:cNvPr>
          <p:cNvGraphicFramePr>
            <a:graphicFrameLocks noGrp="1"/>
          </p:cNvGraphicFramePr>
          <p:nvPr>
            <p:extLst>
              <p:ext uri="{D42A27DB-BD31-4B8C-83A1-F6EECF244321}">
                <p14:modId xmlns:p14="http://schemas.microsoft.com/office/powerpoint/2010/main" val="2525724373"/>
              </p:ext>
            </p:extLst>
          </p:nvPr>
        </p:nvGraphicFramePr>
        <p:xfrm>
          <a:off x="457888" y="4270255"/>
          <a:ext cx="11362331" cy="457200"/>
        </p:xfrm>
        <a:graphic>
          <a:graphicData uri="http://schemas.openxmlformats.org/drawingml/2006/table">
            <a:tbl>
              <a:tblPr>
                <a:tableStyleId>{5C22544A-7EE6-4342-B048-85BDC9FD1C3A}</a:tableStyleId>
              </a:tblPr>
              <a:tblGrid>
                <a:gridCol w="1245997">
                  <a:extLst>
                    <a:ext uri="{9D8B030D-6E8A-4147-A177-3AD203B41FA5}">
                      <a16:colId xmlns:a16="http://schemas.microsoft.com/office/drawing/2014/main" val="1271404041"/>
                    </a:ext>
                  </a:extLst>
                </a:gridCol>
                <a:gridCol w="10116334">
                  <a:extLst>
                    <a:ext uri="{9D8B030D-6E8A-4147-A177-3AD203B41FA5}">
                      <a16:colId xmlns:a16="http://schemas.microsoft.com/office/drawing/2014/main" val="3087497817"/>
                    </a:ext>
                  </a:extLst>
                </a:gridCol>
              </a:tblGrid>
              <a:tr h="396000">
                <a:tc>
                  <a:txBody>
                    <a:bodyPr/>
                    <a:lstStyle/>
                    <a:p>
                      <a:pPr algn="r"/>
                      <a:r>
                        <a:rPr lang="fr-FR" b="1">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en-US"/>
                        <a:t>use a </a:t>
                      </a:r>
                      <a:r>
                        <a:rPr lang="en-US" err="1"/>
                        <a:t>DateTime</a:t>
                      </a:r>
                      <a:r>
                        <a:rPr lang="en-US"/>
                        <a:t> value without checking the value of its </a:t>
                      </a:r>
                      <a:r>
                        <a:rPr lang="en-US" b="1"/>
                        <a:t>Kind</a:t>
                      </a:r>
                      <a:r>
                        <a:rPr lang="en-US"/>
                        <a:t> property first</a:t>
                      </a:r>
                      <a:endParaRPr lang="fr-F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4235163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System Types</a:t>
            </a:r>
          </a:p>
        </p:txBody>
      </p:sp>
      <p:sp>
        <p:nvSpPr>
          <p:cNvPr id="6" name="Text Placeholder 5">
            <a:extLst>
              <a:ext uri="{FF2B5EF4-FFF2-40B4-BE49-F238E27FC236}">
                <a16:creationId xmlns:a16="http://schemas.microsoft.com/office/drawing/2014/main" id="{6BBE0C69-F808-FE33-7194-4FC9FDE5FDDF}"/>
              </a:ext>
            </a:extLst>
          </p:cNvPr>
          <p:cNvSpPr>
            <a:spLocks noGrp="1"/>
          </p:cNvSpPr>
          <p:nvPr>
            <p:ph type="body" sz="quarter" idx="10"/>
          </p:nvPr>
        </p:nvSpPr>
        <p:spPr/>
        <p:txBody>
          <a:bodyPr/>
          <a:lstStyle/>
          <a:p>
            <a:r>
              <a:rPr lang="en-US"/>
              <a:t>Value Types</a:t>
            </a: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24</a:t>
            </a:fld>
            <a:endParaRPr lang="en-US"/>
          </a:p>
        </p:txBody>
      </p:sp>
    </p:spTree>
    <p:extLst>
      <p:ext uri="{BB962C8B-B14F-4D97-AF65-F5344CB8AC3E}">
        <p14:creationId xmlns:p14="http://schemas.microsoft.com/office/powerpoint/2010/main" val="30323940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1591476"/>
            <a:ext cx="11201588" cy="3717269"/>
          </a:xfrm>
        </p:spPr>
        <p:txBody>
          <a:bodyPr/>
          <a:lstStyle/>
          <a:p>
            <a:pPr marL="342900" indent="-342900">
              <a:buFont typeface="Arial" panose="020B0604020202020204" pitchFamily="34" charset="0"/>
              <a:buChar char="•"/>
            </a:pPr>
            <a:r>
              <a:rPr lang="en-US" sz="2400"/>
              <a:t>Derived from </a:t>
            </a:r>
            <a:r>
              <a:rPr lang="en-US" sz="2400" err="1"/>
              <a:t>System.ValueType</a:t>
            </a:r>
            <a:endParaRPr lang="en-US" sz="2400"/>
          </a:p>
          <a:p>
            <a:pPr marL="342900" indent="-342900">
              <a:buFont typeface="Arial" panose="020B0604020202020204" pitchFamily="34" charset="0"/>
              <a:buChar char="•"/>
            </a:pPr>
            <a:r>
              <a:rPr lang="en-US" sz="2400"/>
              <a:t>Represent the actual Data, not a reference to it</a:t>
            </a:r>
          </a:p>
          <a:p>
            <a:pPr marL="342900" indent="-342900">
              <a:buFont typeface="Arial" panose="020B0604020202020204" pitchFamily="34" charset="0"/>
              <a:buChar char="•"/>
            </a:pPr>
            <a:r>
              <a:rPr lang="en-US" sz="2400"/>
              <a:t>Value Types such as local variables and method parameters are stored in the Stack but maybe also on the heap depending on context</a:t>
            </a:r>
          </a:p>
          <a:p>
            <a:pPr marL="342900" indent="-342900">
              <a:buFont typeface="Arial" panose="020B0604020202020204" pitchFamily="34" charset="0"/>
              <a:buChar char="•"/>
            </a:pPr>
            <a:r>
              <a:rPr lang="en-US" sz="2400"/>
              <a:t>Memory Allocation if fixed in advance</a:t>
            </a:r>
          </a:p>
          <a:p>
            <a:pPr marL="342900" indent="-342900">
              <a:buFont typeface="Arial" panose="020B0604020202020204" pitchFamily="34" charset="0"/>
              <a:buChar char="•"/>
            </a:pPr>
            <a:r>
              <a:rPr lang="en-US" sz="2400"/>
              <a:t>Don’t require Garbage collection unless they are boxed (in the heap)</a:t>
            </a:r>
          </a:p>
          <a:p>
            <a:pPr marL="342900" indent="-342900">
              <a:buFont typeface="Arial" panose="020B0604020202020204" pitchFamily="34" charset="0"/>
              <a:buChar char="•"/>
            </a:pPr>
            <a:r>
              <a:rPr lang="en-US" sz="2400" b="1"/>
              <a:t>Warning</a:t>
            </a:r>
            <a:r>
              <a:rPr lang="en-US" sz="2400"/>
              <a:t>: when passing parameters or assigning to variable, all data is copied (imagine passing an array by value!)</a:t>
            </a:r>
          </a:p>
          <a:p>
            <a:pPr marL="342900" indent="-342900">
              <a:buFont typeface="Arial" panose="020B0604020202020204" pitchFamily="34" charset="0"/>
              <a:buChar char="•"/>
            </a:pPr>
            <a:r>
              <a:rPr lang="en-US" sz="2400"/>
              <a:t>Value Type may be a:</a:t>
            </a:r>
          </a:p>
        </p:txBody>
      </p:sp>
      <p:sp>
        <p:nvSpPr>
          <p:cNvPr id="4" name="Title 3"/>
          <p:cNvSpPr>
            <a:spLocks noGrp="1"/>
          </p:cNvSpPr>
          <p:nvPr>
            <p:ph type="title"/>
          </p:nvPr>
        </p:nvSpPr>
        <p:spPr/>
        <p:txBody>
          <a:bodyPr/>
          <a:lstStyle/>
          <a:p>
            <a:r>
              <a:rPr lang="en-US"/>
              <a:t>Value Types</a:t>
            </a:r>
          </a:p>
        </p:txBody>
      </p:sp>
      <p:sp>
        <p:nvSpPr>
          <p:cNvPr id="5" name="Text Placeholder 4">
            <a:extLst>
              <a:ext uri="{FF2B5EF4-FFF2-40B4-BE49-F238E27FC236}">
                <a16:creationId xmlns:a16="http://schemas.microsoft.com/office/drawing/2014/main" id="{B8044CF0-E911-7997-9DD9-940C86443E12}"/>
              </a:ext>
            </a:extLst>
          </p:cNvPr>
          <p:cNvSpPr>
            <a:spLocks noGrp="1"/>
          </p:cNvSpPr>
          <p:nvPr>
            <p:ph type="body" sz="quarter" idx="12"/>
          </p:nvPr>
        </p:nvSpPr>
        <p:spPr/>
        <p:txBody>
          <a:bodyPr/>
          <a:lstStyle/>
          <a:p>
            <a:r>
              <a:rPr lang="en-US"/>
              <a:t>Principles</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25</a:t>
            </a:fld>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741648079"/>
              </p:ext>
            </p:extLst>
          </p:nvPr>
        </p:nvGraphicFramePr>
        <p:xfrm>
          <a:off x="839181" y="4531867"/>
          <a:ext cx="10513638" cy="2524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751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Value Types</a:t>
            </a:r>
          </a:p>
        </p:txBody>
      </p:sp>
      <p:sp>
        <p:nvSpPr>
          <p:cNvPr id="14" name="Text Placeholder 13">
            <a:extLst>
              <a:ext uri="{FF2B5EF4-FFF2-40B4-BE49-F238E27FC236}">
                <a16:creationId xmlns:a16="http://schemas.microsoft.com/office/drawing/2014/main" id="{6FD86267-CBDB-668C-8BFE-A011504893DA}"/>
              </a:ext>
            </a:extLst>
          </p:cNvPr>
          <p:cNvSpPr>
            <a:spLocks noGrp="1"/>
          </p:cNvSpPr>
          <p:nvPr>
            <p:ph type="body" sz="quarter" idx="12"/>
          </p:nvPr>
        </p:nvSpPr>
        <p:spPr/>
        <p:txBody>
          <a:bodyPr/>
          <a:lstStyle/>
          <a:p>
            <a:r>
              <a:rPr lang="en-US"/>
              <a:t>Examples</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26</a:t>
            </a:fld>
            <a:endParaRPr lang="en-US"/>
          </a:p>
        </p:txBody>
      </p:sp>
      <p:pic>
        <p:nvPicPr>
          <p:cNvPr id="7" name="Picture 6"/>
          <p:cNvPicPr>
            <a:picLocks noChangeAspect="1"/>
          </p:cNvPicPr>
          <p:nvPr/>
        </p:nvPicPr>
        <p:blipFill>
          <a:blip r:embed="rId3"/>
          <a:stretch>
            <a:fillRect/>
          </a:stretch>
        </p:blipFill>
        <p:spPr>
          <a:xfrm>
            <a:off x="421545" y="1389063"/>
            <a:ext cx="3835601" cy="3157252"/>
          </a:xfrm>
          <a:prstGeom prst="rect">
            <a:avLst/>
          </a:prstGeom>
        </p:spPr>
      </p:pic>
      <p:pic>
        <p:nvPicPr>
          <p:cNvPr id="8" name="Picture 7"/>
          <p:cNvPicPr>
            <a:picLocks noChangeAspect="1"/>
          </p:cNvPicPr>
          <p:nvPr/>
        </p:nvPicPr>
        <p:blipFill>
          <a:blip r:embed="rId4"/>
          <a:stretch>
            <a:fillRect/>
          </a:stretch>
        </p:blipFill>
        <p:spPr>
          <a:xfrm>
            <a:off x="4514394" y="3027833"/>
            <a:ext cx="3371875" cy="238127"/>
          </a:xfrm>
          <a:prstGeom prst="rect">
            <a:avLst/>
          </a:prstGeom>
        </p:spPr>
      </p:pic>
      <p:pic>
        <p:nvPicPr>
          <p:cNvPr id="9" name="Picture 8"/>
          <p:cNvPicPr>
            <a:picLocks noChangeAspect="1"/>
          </p:cNvPicPr>
          <p:nvPr/>
        </p:nvPicPr>
        <p:blipFill>
          <a:blip r:embed="rId5"/>
          <a:stretch>
            <a:fillRect/>
          </a:stretch>
        </p:blipFill>
        <p:spPr>
          <a:xfrm>
            <a:off x="5324462" y="3529638"/>
            <a:ext cx="1428760" cy="1571636"/>
          </a:xfrm>
          <a:prstGeom prst="rect">
            <a:avLst/>
          </a:prstGeom>
        </p:spPr>
      </p:pic>
      <p:pic>
        <p:nvPicPr>
          <p:cNvPr id="10" name="Picture 9"/>
          <p:cNvPicPr>
            <a:picLocks noChangeAspect="1"/>
          </p:cNvPicPr>
          <p:nvPr/>
        </p:nvPicPr>
        <p:blipFill>
          <a:blip r:embed="rId6"/>
          <a:stretch>
            <a:fillRect/>
          </a:stretch>
        </p:blipFill>
        <p:spPr>
          <a:xfrm>
            <a:off x="8143517" y="1342240"/>
            <a:ext cx="3915304" cy="5468937"/>
          </a:xfrm>
          <a:prstGeom prst="rect">
            <a:avLst/>
          </a:prstGeom>
        </p:spPr>
      </p:pic>
      <p:sp>
        <p:nvSpPr>
          <p:cNvPr id="11" name="TextBox 10"/>
          <p:cNvSpPr txBox="1"/>
          <p:nvPr/>
        </p:nvSpPr>
        <p:spPr>
          <a:xfrm>
            <a:off x="815067" y="4551452"/>
            <a:ext cx="2917861" cy="954107"/>
          </a:xfrm>
          <a:prstGeom prst="rect">
            <a:avLst/>
          </a:prstGeom>
          <a:noFill/>
        </p:spPr>
        <p:txBody>
          <a:bodyPr wrap="square" rtlCol="0">
            <a:spAutoFit/>
          </a:bodyPr>
          <a:lstStyle/>
          <a:p>
            <a:pPr algn="ctr"/>
            <a:r>
              <a:rPr lang="en-US" sz="1400"/>
              <a:t>A struct has fields, properties and methods like a class but no inheritance, no finalizers, no abstraction</a:t>
            </a:r>
          </a:p>
        </p:txBody>
      </p:sp>
      <p:sp>
        <p:nvSpPr>
          <p:cNvPr id="12" name="TextBox 11"/>
          <p:cNvSpPr txBox="1"/>
          <p:nvPr/>
        </p:nvSpPr>
        <p:spPr>
          <a:xfrm>
            <a:off x="4703200" y="1405292"/>
            <a:ext cx="2917861" cy="1600438"/>
          </a:xfrm>
          <a:prstGeom prst="rect">
            <a:avLst/>
          </a:prstGeom>
          <a:noFill/>
        </p:spPr>
        <p:txBody>
          <a:bodyPr wrap="square" rtlCol="0">
            <a:spAutoFit/>
          </a:bodyPr>
          <a:lstStyle/>
          <a:p>
            <a:pPr algn="ctr"/>
            <a:r>
              <a:rPr lang="en-US" sz="1400"/>
              <a:t>An </a:t>
            </a:r>
            <a:r>
              <a:rPr lang="en-US" sz="1400" err="1"/>
              <a:t>enum</a:t>
            </a:r>
            <a:r>
              <a:rPr lang="en-US" sz="1400"/>
              <a:t> enable to work with a set of valid values or may represent numbers with names</a:t>
            </a:r>
          </a:p>
          <a:p>
            <a:pPr algn="ctr"/>
            <a:endParaRPr lang="en-US" sz="1400"/>
          </a:p>
          <a:p>
            <a:pPr algn="ctr"/>
            <a:r>
              <a:rPr lang="en-US" sz="1400" err="1"/>
              <a:t>Enums</a:t>
            </a:r>
            <a:r>
              <a:rPr lang="en-US" sz="1400"/>
              <a:t> are backed on a number type (by default </a:t>
            </a:r>
            <a:r>
              <a:rPr lang="en-US" sz="1400" err="1"/>
              <a:t>int</a:t>
            </a:r>
            <a:r>
              <a:rPr lang="en-US" sz="1400"/>
              <a:t>, but one can specify any integral type)</a:t>
            </a:r>
          </a:p>
        </p:txBody>
      </p:sp>
      <p:pic>
        <p:nvPicPr>
          <p:cNvPr id="13" name="Picture 12"/>
          <p:cNvPicPr>
            <a:picLocks noChangeAspect="1"/>
          </p:cNvPicPr>
          <p:nvPr/>
        </p:nvPicPr>
        <p:blipFill>
          <a:blip r:embed="rId7"/>
          <a:stretch>
            <a:fillRect/>
          </a:stretch>
        </p:blipFill>
        <p:spPr>
          <a:xfrm>
            <a:off x="3403230" y="5497836"/>
            <a:ext cx="4748247" cy="233364"/>
          </a:xfrm>
          <a:prstGeom prst="rect">
            <a:avLst/>
          </a:prstGeom>
        </p:spPr>
      </p:pic>
      <p:sp>
        <p:nvSpPr>
          <p:cNvPr id="3" name="TextBox 2">
            <a:extLst>
              <a:ext uri="{FF2B5EF4-FFF2-40B4-BE49-F238E27FC236}">
                <a16:creationId xmlns:a16="http://schemas.microsoft.com/office/drawing/2014/main" id="{D293C774-3D96-402E-9C4C-4634971DFB76}"/>
              </a:ext>
            </a:extLst>
          </p:cNvPr>
          <p:cNvSpPr txBox="1"/>
          <p:nvPr/>
        </p:nvSpPr>
        <p:spPr>
          <a:xfrm>
            <a:off x="8433447" y="1298797"/>
            <a:ext cx="280846" cy="369332"/>
          </a:xfrm>
          <a:prstGeom prst="rect">
            <a:avLst/>
          </a:prstGeom>
          <a:noFill/>
        </p:spPr>
        <p:txBody>
          <a:bodyPr wrap="none" rtlCol="0">
            <a:spAutoFit/>
          </a:bodyPr>
          <a:lstStyle/>
          <a:p>
            <a:r>
              <a:rPr lang="en-US"/>
              <a:t>*</a:t>
            </a:r>
          </a:p>
        </p:txBody>
      </p:sp>
      <p:sp>
        <p:nvSpPr>
          <p:cNvPr id="5" name="TextBox 4">
            <a:extLst>
              <a:ext uri="{FF2B5EF4-FFF2-40B4-BE49-F238E27FC236}">
                <a16:creationId xmlns:a16="http://schemas.microsoft.com/office/drawing/2014/main" id="{207B9C42-150E-4ADF-B467-9F8C82F9389A}"/>
              </a:ext>
            </a:extLst>
          </p:cNvPr>
          <p:cNvSpPr txBox="1"/>
          <p:nvPr/>
        </p:nvSpPr>
        <p:spPr>
          <a:xfrm>
            <a:off x="462119" y="5902121"/>
            <a:ext cx="7681398" cy="307777"/>
          </a:xfrm>
          <a:prstGeom prst="rect">
            <a:avLst/>
          </a:prstGeom>
          <a:noFill/>
        </p:spPr>
        <p:txBody>
          <a:bodyPr wrap="none" rtlCol="0">
            <a:spAutoFit/>
          </a:bodyPr>
          <a:lstStyle/>
          <a:p>
            <a:r>
              <a:rPr lang="en-US" sz="1400"/>
              <a:t>* Those are C# language types, mapping to equivalent CTS types (e.g. </a:t>
            </a:r>
            <a:r>
              <a:rPr lang="en-US" sz="1400" err="1"/>
              <a:t>int</a:t>
            </a:r>
            <a:r>
              <a:rPr lang="en-US" sz="1400"/>
              <a:t> = System.Int32, </a:t>
            </a:r>
            <a:r>
              <a:rPr lang="en-US" sz="1400" err="1"/>
              <a:t>etc</a:t>
            </a:r>
            <a:r>
              <a:rPr lang="en-US" sz="1400"/>
              <a:t>…)</a:t>
            </a:r>
          </a:p>
        </p:txBody>
      </p:sp>
    </p:spTree>
    <p:extLst>
      <p:ext uri="{BB962C8B-B14F-4D97-AF65-F5344CB8AC3E}">
        <p14:creationId xmlns:p14="http://schemas.microsoft.com/office/powerpoint/2010/main" val="2546754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33660C-273D-AC9A-2FFB-4F87B370D9AF}"/>
              </a:ext>
            </a:extLst>
          </p:cNvPr>
          <p:cNvSpPr>
            <a:spLocks noGrp="1"/>
          </p:cNvSpPr>
          <p:nvPr>
            <p:ph sz="quarter" idx="10"/>
          </p:nvPr>
        </p:nvSpPr>
        <p:spPr>
          <a:xfrm>
            <a:off x="457200" y="1591476"/>
            <a:ext cx="11201588" cy="566508"/>
          </a:xfrm>
        </p:spPr>
        <p:txBody>
          <a:bodyPr/>
          <a:lstStyle/>
          <a:p>
            <a:r>
              <a:rPr lang="en-US" sz="2000"/>
              <a:t>When we assign a value type value to another value type value, it creates a completely fresh copy</a:t>
            </a:r>
          </a:p>
          <a:p>
            <a:endParaRPr lang="fr-FR"/>
          </a:p>
        </p:txBody>
      </p:sp>
      <p:sp>
        <p:nvSpPr>
          <p:cNvPr id="4" name="Title 3"/>
          <p:cNvSpPr>
            <a:spLocks noGrp="1"/>
          </p:cNvSpPr>
          <p:nvPr>
            <p:ph type="title"/>
          </p:nvPr>
        </p:nvSpPr>
        <p:spPr/>
        <p:txBody>
          <a:bodyPr/>
          <a:lstStyle/>
          <a:p>
            <a:r>
              <a:rPr lang="en-US"/>
              <a:t>Value Types</a:t>
            </a:r>
          </a:p>
        </p:txBody>
      </p:sp>
      <p:sp>
        <p:nvSpPr>
          <p:cNvPr id="7" name="Text Placeholder 6">
            <a:extLst>
              <a:ext uri="{FF2B5EF4-FFF2-40B4-BE49-F238E27FC236}">
                <a16:creationId xmlns:a16="http://schemas.microsoft.com/office/drawing/2014/main" id="{345A60DD-F11B-19B6-EDCF-1558C5E22D71}"/>
              </a:ext>
            </a:extLst>
          </p:cNvPr>
          <p:cNvSpPr>
            <a:spLocks noGrp="1"/>
          </p:cNvSpPr>
          <p:nvPr>
            <p:ph type="body" sz="quarter" idx="12"/>
          </p:nvPr>
        </p:nvSpPr>
        <p:spPr/>
        <p:txBody>
          <a:bodyPr/>
          <a:lstStyle/>
          <a:p>
            <a:r>
              <a:rPr lang="en-US"/>
              <a:t>behavior</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27</a:t>
            </a:fld>
            <a:endParaRPr lang="en-US"/>
          </a:p>
        </p:txBody>
      </p:sp>
      <p:pic>
        <p:nvPicPr>
          <p:cNvPr id="3" name="Picture 2"/>
          <p:cNvPicPr>
            <a:picLocks noChangeAspect="1"/>
          </p:cNvPicPr>
          <p:nvPr/>
        </p:nvPicPr>
        <p:blipFill>
          <a:blip r:embed="rId3"/>
          <a:stretch>
            <a:fillRect/>
          </a:stretch>
        </p:blipFill>
        <p:spPr>
          <a:xfrm>
            <a:off x="1512813" y="2447709"/>
            <a:ext cx="8272523" cy="3748115"/>
          </a:xfrm>
          <a:prstGeom prst="rect">
            <a:avLst/>
          </a:prstGeom>
        </p:spPr>
      </p:pic>
    </p:spTree>
    <p:extLst>
      <p:ext uri="{BB962C8B-B14F-4D97-AF65-F5344CB8AC3E}">
        <p14:creationId xmlns:p14="http://schemas.microsoft.com/office/powerpoint/2010/main" val="41722294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System Types</a:t>
            </a:r>
          </a:p>
        </p:txBody>
      </p:sp>
      <p:sp>
        <p:nvSpPr>
          <p:cNvPr id="6" name="Text Placeholder 5">
            <a:extLst>
              <a:ext uri="{FF2B5EF4-FFF2-40B4-BE49-F238E27FC236}">
                <a16:creationId xmlns:a16="http://schemas.microsoft.com/office/drawing/2014/main" id="{6BBE0C69-F808-FE33-7194-4FC9FDE5FDDF}"/>
              </a:ext>
            </a:extLst>
          </p:cNvPr>
          <p:cNvSpPr>
            <a:spLocks noGrp="1"/>
          </p:cNvSpPr>
          <p:nvPr>
            <p:ph type="body" sz="quarter" idx="10"/>
          </p:nvPr>
        </p:nvSpPr>
        <p:spPr/>
        <p:txBody>
          <a:bodyPr/>
          <a:lstStyle/>
          <a:p>
            <a:r>
              <a:rPr lang="en-US"/>
              <a:t>Reference Types</a:t>
            </a: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28</a:t>
            </a:fld>
            <a:endParaRPr lang="en-US"/>
          </a:p>
        </p:txBody>
      </p:sp>
    </p:spTree>
    <p:extLst>
      <p:ext uri="{BB962C8B-B14F-4D97-AF65-F5344CB8AC3E}">
        <p14:creationId xmlns:p14="http://schemas.microsoft.com/office/powerpoint/2010/main" val="2831177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775801807"/>
              </p:ext>
            </p:extLst>
          </p:nvPr>
        </p:nvGraphicFramePr>
        <p:xfrm>
          <a:off x="5209468" y="4060246"/>
          <a:ext cx="5597432" cy="2330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a:t>Reference Types</a:t>
            </a:r>
          </a:p>
        </p:txBody>
      </p:sp>
      <p:sp>
        <p:nvSpPr>
          <p:cNvPr id="2" name="Slide Number Placeholder 1"/>
          <p:cNvSpPr>
            <a:spLocks noGrp="1"/>
          </p:cNvSpPr>
          <p:nvPr>
            <p:ph type="sldNum" sz="quarter" idx="69"/>
          </p:nvPr>
        </p:nvSpPr>
        <p:spPr/>
        <p:txBody>
          <a:bodyPr/>
          <a:lstStyle/>
          <a:p>
            <a:fld id="{3847DB54-D037-B84F-B6F1-2E8DA40D09AD}" type="slidenum">
              <a:rPr lang="en-US" smtClean="0"/>
              <a:pPr/>
              <a:t>29</a:t>
            </a:fld>
            <a:endParaRPr lang="en-US"/>
          </a:p>
        </p:txBody>
      </p:sp>
      <p:sp>
        <p:nvSpPr>
          <p:cNvPr id="7" name="Content Placeholder 2"/>
          <p:cNvSpPr txBox="1">
            <a:spLocks/>
          </p:cNvSpPr>
          <p:nvPr/>
        </p:nvSpPr>
        <p:spPr>
          <a:xfrm>
            <a:off x="457012" y="1755360"/>
            <a:ext cx="10270415" cy="271866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a:t>Derived from </a:t>
            </a:r>
            <a:r>
              <a:rPr lang="en-US" sz="2400" err="1"/>
              <a:t>System.Object</a:t>
            </a:r>
            <a:endParaRPr lang="en-US" sz="2400"/>
          </a:p>
          <a:p>
            <a:pPr marL="342900" indent="-342900">
              <a:buFont typeface="Arial" panose="020B0604020202020204" pitchFamily="34" charset="0"/>
              <a:buChar char="•"/>
            </a:pPr>
            <a:r>
              <a:rPr lang="en-US" sz="2400"/>
              <a:t>A Reference type stores the address of where  the value is stored </a:t>
            </a:r>
          </a:p>
          <a:p>
            <a:pPr marL="342900" indent="-342900">
              <a:buFont typeface="Arial" panose="020B0604020202020204" pitchFamily="34" charset="0"/>
              <a:buChar char="•"/>
            </a:pPr>
            <a:r>
              <a:rPr lang="en-US" sz="2400"/>
              <a:t>Reference type objects are always created on the Heap</a:t>
            </a:r>
          </a:p>
          <a:p>
            <a:pPr marL="342900" indent="-342900">
              <a:buFont typeface="Arial" panose="020B0604020202020204" pitchFamily="34" charset="0"/>
              <a:buChar char="•"/>
            </a:pPr>
            <a:r>
              <a:rPr lang="en-US" sz="2400"/>
              <a:t>Memory Allocation is dynamic</a:t>
            </a:r>
          </a:p>
          <a:p>
            <a:pPr marL="342900" indent="-342900">
              <a:buFont typeface="Arial" panose="020B0604020202020204" pitchFamily="34" charset="0"/>
              <a:buChar char="•"/>
            </a:pPr>
            <a:r>
              <a:rPr lang="en-US" sz="2400"/>
              <a:t>Always require a Garbage collection to be removed from memory</a:t>
            </a:r>
          </a:p>
          <a:p>
            <a:pPr marL="342900" indent="-342900">
              <a:buFont typeface="Arial" panose="020B0604020202020204" pitchFamily="34" charset="0"/>
              <a:buChar char="•"/>
            </a:pPr>
            <a:r>
              <a:rPr lang="en-US" sz="2400"/>
              <a:t>A Reference Type may be: </a:t>
            </a:r>
          </a:p>
        </p:txBody>
      </p:sp>
    </p:spTree>
    <p:extLst>
      <p:ext uri="{BB962C8B-B14F-4D97-AF65-F5344CB8AC3E}">
        <p14:creationId xmlns:p14="http://schemas.microsoft.com/office/powerpoint/2010/main" val="29008678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a:t>Basic </a:t>
            </a:r>
            <a:r>
              <a:rPr lang="fr-FR" err="1"/>
              <a:t>Syntax</a:t>
            </a:r>
            <a:endParaRPr lang="fr-F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3</a:t>
            </a:fld>
            <a:endParaRPr lang="en-US"/>
          </a:p>
        </p:txBody>
      </p:sp>
    </p:spTree>
    <p:extLst>
      <p:ext uri="{BB962C8B-B14F-4D97-AF65-F5344CB8AC3E}">
        <p14:creationId xmlns:p14="http://schemas.microsoft.com/office/powerpoint/2010/main" val="25669130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en-US" noProof="0"/>
              <a:t>Conditional logic</a:t>
            </a: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30</a:t>
            </a:fld>
            <a:endParaRPr lang="en-US"/>
          </a:p>
        </p:txBody>
      </p:sp>
    </p:spTree>
    <p:extLst>
      <p:ext uri="{BB962C8B-B14F-4D97-AF65-F5344CB8AC3E}">
        <p14:creationId xmlns:p14="http://schemas.microsoft.com/office/powerpoint/2010/main" val="11042569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lnSpcReduction="10000"/>
          </a:bodyPr>
          <a:lstStyle/>
          <a:p>
            <a:pPr marL="342900" indent="-342900">
              <a:buFont typeface="Arial" panose="020B0604020202020204" pitchFamily="34" charset="0"/>
              <a:buChar char="•"/>
            </a:pPr>
            <a:r>
              <a:rPr lang="en-US" noProof="0"/>
              <a:t>« bool » / </a:t>
            </a:r>
            <a:r>
              <a:rPr lang="en-US" noProof="0" err="1"/>
              <a:t>System.Boolean</a:t>
            </a:r>
            <a:r>
              <a:rPr lang="en-US"/>
              <a:t> (Bool is not an </a:t>
            </a:r>
            <a:r>
              <a:rPr lang="en-US" err="1"/>
              <a:t>int</a:t>
            </a:r>
            <a:r>
              <a:rPr lang="en-US"/>
              <a:t> (for C/C++ users))</a:t>
            </a:r>
            <a:endParaRPr lang="en-US" noProof="0"/>
          </a:p>
          <a:p>
            <a:pPr marL="342900" indent="-342900">
              <a:buFont typeface="Arial" panose="020B0604020202020204" pitchFamily="34" charset="0"/>
              <a:buChar char="•"/>
            </a:pPr>
            <a:r>
              <a:rPr lang="en-US" noProof="0"/>
              <a:t>2 values: true/false</a:t>
            </a:r>
          </a:p>
          <a:p>
            <a:pPr marL="342900" indent="-342900">
              <a:buFont typeface="Arial" panose="020B0604020202020204" pitchFamily="34" charset="0"/>
              <a:buChar char="•"/>
            </a:pPr>
            <a:r>
              <a:rPr lang="en-US"/>
              <a:t>Operators : </a:t>
            </a:r>
          </a:p>
          <a:p>
            <a:pPr marL="1028700" lvl="1" indent="-342900">
              <a:buFont typeface="Arial" panose="020B0604020202020204" pitchFamily="34" charset="0"/>
              <a:buChar char="•"/>
            </a:pPr>
            <a:r>
              <a:rPr lang="en-US" noProof="0"/>
              <a:t>== </a:t>
            </a:r>
          </a:p>
          <a:p>
            <a:pPr marL="1028700" lvl="1" indent="-342900">
              <a:buFont typeface="Arial" panose="020B0604020202020204" pitchFamily="34" charset="0"/>
              <a:buChar char="•"/>
            </a:pPr>
            <a:r>
              <a:rPr lang="en-US" noProof="0"/>
              <a:t>!= (classics)</a:t>
            </a:r>
          </a:p>
          <a:p>
            <a:pPr marL="1028700" lvl="1" indent="-342900">
              <a:buFont typeface="Arial" panose="020B0604020202020204" pitchFamily="34" charset="0"/>
              <a:buChar char="•"/>
            </a:pPr>
            <a:r>
              <a:rPr lang="en-US" b="1" noProof="0"/>
              <a:t>And: </a:t>
            </a:r>
            <a:r>
              <a:rPr lang="en-US" noProof="0"/>
              <a:t>x</a:t>
            </a:r>
            <a:r>
              <a:rPr lang="en-US" b="1" noProof="0"/>
              <a:t> &amp;&amp; </a:t>
            </a:r>
            <a:r>
              <a:rPr lang="en-US" noProof="0"/>
              <a:t>y</a:t>
            </a:r>
          </a:p>
          <a:p>
            <a:pPr marL="1028700" lvl="1" indent="-342900">
              <a:buFont typeface="Arial" panose="020B0604020202020204" pitchFamily="34" charset="0"/>
              <a:buChar char="•"/>
            </a:pPr>
            <a:r>
              <a:rPr lang="en-US" b="1" noProof="0"/>
              <a:t>Or: </a:t>
            </a:r>
            <a:r>
              <a:rPr lang="en-US" noProof="0"/>
              <a:t>x</a:t>
            </a:r>
            <a:r>
              <a:rPr lang="en-US" b="1" noProof="0"/>
              <a:t> | | </a:t>
            </a:r>
            <a:r>
              <a:rPr lang="en-US" noProof="0"/>
              <a:t>y</a:t>
            </a:r>
          </a:p>
          <a:p>
            <a:pPr marL="1028700" lvl="1" indent="-342900">
              <a:buFont typeface="Arial" panose="020B0604020202020204" pitchFamily="34" charset="0"/>
              <a:buChar char="•"/>
            </a:pPr>
            <a:r>
              <a:rPr lang="en-US" b="1" noProof="0" err="1"/>
              <a:t>Xor</a:t>
            </a:r>
            <a:r>
              <a:rPr lang="en-US" b="1" noProof="0"/>
              <a:t> </a:t>
            </a:r>
            <a:r>
              <a:rPr lang="en-US" noProof="0"/>
              <a:t>x</a:t>
            </a:r>
            <a:r>
              <a:rPr lang="en-US" b="1" noProof="0"/>
              <a:t> ^ </a:t>
            </a:r>
            <a:r>
              <a:rPr lang="en-US" noProof="0"/>
              <a:t>y</a:t>
            </a:r>
          </a:p>
          <a:p>
            <a:pPr marL="1028700" lvl="1" indent="-342900">
              <a:buFont typeface="Arial" panose="020B0604020202020204" pitchFamily="34" charset="0"/>
              <a:buChar char="•"/>
            </a:pPr>
            <a:r>
              <a:rPr lang="en-US" b="1" noProof="0"/>
              <a:t>Not: !</a:t>
            </a:r>
            <a:r>
              <a:rPr lang="en-US" noProof="0"/>
              <a:t>x</a:t>
            </a:r>
            <a:r>
              <a:rPr lang="en-US" b="1" noProof="0"/>
              <a:t> (specific)</a:t>
            </a:r>
          </a:p>
          <a:p>
            <a:pPr marL="342900" indent="-342900">
              <a:buFont typeface="Arial" panose="020B0604020202020204" pitchFamily="34" charset="0"/>
              <a:buChar char="•"/>
            </a:pPr>
            <a:r>
              <a:rPr lang="en-US" noProof="0"/>
              <a:t>The right part is evaluated only if necessary </a:t>
            </a:r>
          </a:p>
          <a:p>
            <a:pPr marL="342900" indent="-342900">
              <a:buFont typeface="Arial" panose="020B0604020202020204" pitchFamily="34" charset="0"/>
              <a:buChar char="•"/>
            </a:pPr>
            <a:r>
              <a:rPr lang="en-US" noProof="0"/>
              <a:t>Conditional operator: t ? x : y</a:t>
            </a:r>
          </a:p>
          <a:p>
            <a:pPr marL="342900" indent="-342900">
              <a:buFont typeface="Arial" panose="020B0604020202020204" pitchFamily="34" charset="0"/>
              <a:buChar char="•"/>
            </a:pPr>
            <a:r>
              <a:rPr lang="en-US" noProof="0"/>
              <a:t>Flow control: if - else if - else, switch</a:t>
            </a:r>
          </a:p>
          <a:p>
            <a:pPr marL="342900" indent="-342900">
              <a:buFont typeface="Arial" panose="020B0604020202020204" pitchFamily="34" charset="0"/>
              <a:buChar char="•"/>
            </a:pPr>
            <a:r>
              <a:rPr lang="en-US"/>
              <a:t>Loops: for, while, do-until, for each</a:t>
            </a:r>
            <a:endParaRPr lang="en-US" noProof="0"/>
          </a:p>
          <a:p>
            <a:endParaRPr lang="en-US" noProof="0"/>
          </a:p>
        </p:txBody>
      </p:sp>
      <p:sp>
        <p:nvSpPr>
          <p:cNvPr id="4" name="Title 3"/>
          <p:cNvSpPr>
            <a:spLocks noGrp="1"/>
          </p:cNvSpPr>
          <p:nvPr>
            <p:ph type="title"/>
          </p:nvPr>
        </p:nvSpPr>
        <p:spPr/>
        <p:txBody>
          <a:bodyPr/>
          <a:lstStyle/>
          <a:p>
            <a:r>
              <a:rPr lang="en-US" noProof="0"/>
              <a:t>Conditional logic</a:t>
            </a:r>
          </a:p>
        </p:txBody>
      </p:sp>
      <p:sp>
        <p:nvSpPr>
          <p:cNvPr id="5" name="Text Placeholder 4">
            <a:extLst>
              <a:ext uri="{FF2B5EF4-FFF2-40B4-BE49-F238E27FC236}">
                <a16:creationId xmlns:a16="http://schemas.microsoft.com/office/drawing/2014/main" id="{0EE8A1D5-6E65-A79F-B63C-541C285E4B4E}"/>
              </a:ext>
            </a:extLst>
          </p:cNvPr>
          <p:cNvSpPr>
            <a:spLocks noGrp="1"/>
          </p:cNvSpPr>
          <p:nvPr>
            <p:ph type="body" sz="quarter" idx="12"/>
          </p:nvPr>
        </p:nvSpPr>
        <p:spPr/>
        <p:txBody>
          <a:bodyPr/>
          <a:lstStyle/>
          <a:p>
            <a:r>
              <a:rPr lang="en-US"/>
              <a:t>What’s that ?</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31</a:t>
            </a:fld>
            <a:endParaRPr lang="en-US"/>
          </a:p>
        </p:txBody>
      </p:sp>
      <p:pic>
        <p:nvPicPr>
          <p:cNvPr id="6" name="Image 5">
            <a:extLst>
              <a:ext uri="{FF2B5EF4-FFF2-40B4-BE49-F238E27FC236}">
                <a16:creationId xmlns:a16="http://schemas.microsoft.com/office/drawing/2014/main" id="{2614D6C6-F146-AC6E-36AB-C93EAE2B5F37}"/>
              </a:ext>
            </a:extLst>
          </p:cNvPr>
          <p:cNvPicPr>
            <a:picLocks noChangeAspect="1"/>
          </p:cNvPicPr>
          <p:nvPr/>
        </p:nvPicPr>
        <p:blipFill>
          <a:blip r:embed="rId3"/>
          <a:stretch>
            <a:fillRect/>
          </a:stretch>
        </p:blipFill>
        <p:spPr>
          <a:xfrm>
            <a:off x="4886958" y="2051584"/>
            <a:ext cx="7078063" cy="1971950"/>
          </a:xfrm>
          <a:prstGeom prst="rect">
            <a:avLst/>
          </a:prstGeom>
        </p:spPr>
      </p:pic>
      <p:pic>
        <p:nvPicPr>
          <p:cNvPr id="8" name="Image 7">
            <a:extLst>
              <a:ext uri="{FF2B5EF4-FFF2-40B4-BE49-F238E27FC236}">
                <a16:creationId xmlns:a16="http://schemas.microsoft.com/office/drawing/2014/main" id="{648905AE-414F-6FE1-730A-53CFE8272692}"/>
              </a:ext>
            </a:extLst>
          </p:cNvPr>
          <p:cNvPicPr>
            <a:picLocks noChangeAspect="1"/>
          </p:cNvPicPr>
          <p:nvPr/>
        </p:nvPicPr>
        <p:blipFill>
          <a:blip r:embed="rId4"/>
          <a:stretch>
            <a:fillRect/>
          </a:stretch>
        </p:blipFill>
        <p:spPr>
          <a:xfrm>
            <a:off x="5363275" y="4712073"/>
            <a:ext cx="6601746" cy="1038370"/>
          </a:xfrm>
          <a:prstGeom prst="rect">
            <a:avLst/>
          </a:prstGeom>
        </p:spPr>
      </p:pic>
    </p:spTree>
    <p:extLst>
      <p:ext uri="{BB962C8B-B14F-4D97-AF65-F5344CB8AC3E}">
        <p14:creationId xmlns:p14="http://schemas.microsoft.com/office/powerpoint/2010/main" val="41694567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4F8FA-0F51-4454-B1D2-2044B87A5591}"/>
              </a:ext>
            </a:extLst>
          </p:cNvPr>
          <p:cNvSpPr>
            <a:spLocks noGrp="1"/>
          </p:cNvSpPr>
          <p:nvPr>
            <p:ph type="title"/>
          </p:nvPr>
        </p:nvSpPr>
        <p:spPr/>
        <p:txBody>
          <a:bodyPr/>
          <a:lstStyle/>
          <a:p>
            <a:r>
              <a:rPr lang="en-US" noProof="0"/>
              <a:t>Conditional logic</a:t>
            </a:r>
            <a:endParaRPr lang="en-US"/>
          </a:p>
        </p:txBody>
      </p:sp>
      <p:sp>
        <p:nvSpPr>
          <p:cNvPr id="3" name="Text Placeholder 2">
            <a:extLst>
              <a:ext uri="{FF2B5EF4-FFF2-40B4-BE49-F238E27FC236}">
                <a16:creationId xmlns:a16="http://schemas.microsoft.com/office/drawing/2014/main" id="{057EDC55-C41D-54B1-436F-9B2277492C96}"/>
              </a:ext>
            </a:extLst>
          </p:cNvPr>
          <p:cNvSpPr>
            <a:spLocks noGrp="1"/>
          </p:cNvSpPr>
          <p:nvPr>
            <p:ph type="body" sz="quarter" idx="12"/>
          </p:nvPr>
        </p:nvSpPr>
        <p:spPr/>
        <p:txBody>
          <a:bodyPr/>
          <a:lstStyle/>
          <a:p>
            <a:r>
              <a:rPr lang="en-US"/>
              <a:t>Control flow – if then else</a:t>
            </a:r>
            <a:endParaRPr lang="fr-FR"/>
          </a:p>
        </p:txBody>
      </p:sp>
      <p:pic>
        <p:nvPicPr>
          <p:cNvPr id="5" name="Image 4">
            <a:extLst>
              <a:ext uri="{FF2B5EF4-FFF2-40B4-BE49-F238E27FC236}">
                <a16:creationId xmlns:a16="http://schemas.microsoft.com/office/drawing/2014/main" id="{077B457E-8B38-17A2-681D-4B97553E46C9}"/>
              </a:ext>
            </a:extLst>
          </p:cNvPr>
          <p:cNvPicPr>
            <a:picLocks noChangeAspect="1"/>
          </p:cNvPicPr>
          <p:nvPr/>
        </p:nvPicPr>
        <p:blipFill>
          <a:blip r:embed="rId3"/>
          <a:stretch>
            <a:fillRect/>
          </a:stretch>
        </p:blipFill>
        <p:spPr>
          <a:xfrm>
            <a:off x="3255453" y="2208615"/>
            <a:ext cx="5054244" cy="3500989"/>
          </a:xfrm>
          <a:prstGeom prst="rect">
            <a:avLst/>
          </a:prstGeom>
        </p:spPr>
      </p:pic>
    </p:spTree>
    <p:extLst>
      <p:ext uri="{BB962C8B-B14F-4D97-AF65-F5344CB8AC3E}">
        <p14:creationId xmlns:p14="http://schemas.microsoft.com/office/powerpoint/2010/main" val="39417806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A9AD0E-905D-4DB1-BFF4-A0D323390A86}"/>
              </a:ext>
            </a:extLst>
          </p:cNvPr>
          <p:cNvSpPr>
            <a:spLocks noGrp="1"/>
          </p:cNvSpPr>
          <p:nvPr>
            <p:ph type="title"/>
          </p:nvPr>
        </p:nvSpPr>
        <p:spPr/>
        <p:txBody>
          <a:bodyPr anchor="t">
            <a:normAutofit/>
          </a:bodyPr>
          <a:lstStyle/>
          <a:p>
            <a:r>
              <a:rPr lang="en-US" noProof="0"/>
              <a:t>Conditional logic</a:t>
            </a:r>
            <a:endParaRPr lang="en-US"/>
          </a:p>
        </p:txBody>
      </p:sp>
      <p:sp>
        <p:nvSpPr>
          <p:cNvPr id="3" name="Text Placeholder 2">
            <a:extLst>
              <a:ext uri="{FF2B5EF4-FFF2-40B4-BE49-F238E27FC236}">
                <a16:creationId xmlns:a16="http://schemas.microsoft.com/office/drawing/2014/main" id="{1E82A1B6-FE84-3428-29F6-FDE9CBC4F6AA}"/>
              </a:ext>
            </a:extLst>
          </p:cNvPr>
          <p:cNvSpPr>
            <a:spLocks noGrp="1"/>
          </p:cNvSpPr>
          <p:nvPr>
            <p:ph type="body" sz="quarter" idx="12"/>
          </p:nvPr>
        </p:nvSpPr>
        <p:spPr/>
        <p:txBody>
          <a:bodyPr/>
          <a:lstStyle/>
          <a:p>
            <a:r>
              <a:rPr lang="en-US"/>
              <a:t>Control Flow : switch</a:t>
            </a:r>
            <a:endParaRPr lang="fr-FR"/>
          </a:p>
        </p:txBody>
      </p:sp>
      <p:sp>
        <p:nvSpPr>
          <p:cNvPr id="12" name="Slide Number Placeholder 1">
            <a:extLst>
              <a:ext uri="{FF2B5EF4-FFF2-40B4-BE49-F238E27FC236}">
                <a16:creationId xmlns:a16="http://schemas.microsoft.com/office/drawing/2014/main" id="{56F6B4A6-93AE-006E-27EA-C0FF75F57505}"/>
              </a:ext>
            </a:extLst>
          </p:cNvPr>
          <p:cNvSpPr>
            <a:spLocks noGrp="1"/>
          </p:cNvSpPr>
          <p:nvPr>
            <p:ph type="sldNum" sz="quarter" idx="69"/>
          </p:nvPr>
        </p:nvSpPr>
        <p:spPr/>
        <p:txBody>
          <a:bodyPr/>
          <a:lstStyle/>
          <a:p>
            <a:pPr>
              <a:spcAft>
                <a:spcPts val="600"/>
              </a:spcAft>
            </a:pPr>
            <a:fld id="{3847DB54-D037-B84F-B6F1-2E8DA40D09AD}" type="slidenum">
              <a:rPr lang="en-US" dirty="0" smtClean="0"/>
              <a:pPr>
                <a:spcAft>
                  <a:spcPts val="600"/>
                </a:spcAft>
              </a:pPr>
              <a:t>33</a:t>
            </a:fld>
            <a:endParaRPr lang="en-US"/>
          </a:p>
        </p:txBody>
      </p:sp>
      <p:pic>
        <p:nvPicPr>
          <p:cNvPr id="5" name="Image 4">
            <a:extLst>
              <a:ext uri="{FF2B5EF4-FFF2-40B4-BE49-F238E27FC236}">
                <a16:creationId xmlns:a16="http://schemas.microsoft.com/office/drawing/2014/main" id="{0DC476FE-211A-737B-3171-EEB5A6F26564}"/>
              </a:ext>
            </a:extLst>
          </p:cNvPr>
          <p:cNvPicPr>
            <a:picLocks noChangeAspect="1"/>
          </p:cNvPicPr>
          <p:nvPr/>
        </p:nvPicPr>
        <p:blipFill>
          <a:blip r:embed="rId3"/>
          <a:stretch>
            <a:fillRect/>
          </a:stretch>
        </p:blipFill>
        <p:spPr>
          <a:xfrm>
            <a:off x="1374597" y="1725970"/>
            <a:ext cx="3491948" cy="4351338"/>
          </a:xfrm>
          <a:prstGeom prst="rect">
            <a:avLst/>
          </a:prstGeom>
          <a:noFill/>
        </p:spPr>
      </p:pic>
      <p:pic>
        <p:nvPicPr>
          <p:cNvPr id="6" name="Picture 5">
            <a:extLst>
              <a:ext uri="{FF2B5EF4-FFF2-40B4-BE49-F238E27FC236}">
                <a16:creationId xmlns:a16="http://schemas.microsoft.com/office/drawing/2014/main" id="{992F1011-C4A9-7538-7A53-556E738DD900}"/>
              </a:ext>
            </a:extLst>
          </p:cNvPr>
          <p:cNvPicPr>
            <a:picLocks noChangeAspect="1"/>
          </p:cNvPicPr>
          <p:nvPr/>
        </p:nvPicPr>
        <p:blipFill>
          <a:blip r:embed="rId4"/>
          <a:stretch>
            <a:fillRect/>
          </a:stretch>
        </p:blipFill>
        <p:spPr>
          <a:xfrm>
            <a:off x="9838775" y="1730163"/>
            <a:ext cx="1428571" cy="1790476"/>
          </a:xfrm>
          <a:prstGeom prst="rect">
            <a:avLst/>
          </a:prstGeom>
        </p:spPr>
      </p:pic>
      <p:pic>
        <p:nvPicPr>
          <p:cNvPr id="8" name="Picture 7">
            <a:extLst>
              <a:ext uri="{FF2B5EF4-FFF2-40B4-BE49-F238E27FC236}">
                <a16:creationId xmlns:a16="http://schemas.microsoft.com/office/drawing/2014/main" id="{2FFA8A80-BA1F-14A6-764B-4C8C91D57B3B}"/>
              </a:ext>
            </a:extLst>
          </p:cNvPr>
          <p:cNvPicPr>
            <a:picLocks noChangeAspect="1"/>
          </p:cNvPicPr>
          <p:nvPr/>
        </p:nvPicPr>
        <p:blipFill>
          <a:blip r:embed="rId5"/>
          <a:stretch>
            <a:fillRect/>
          </a:stretch>
        </p:blipFill>
        <p:spPr>
          <a:xfrm>
            <a:off x="6292804" y="1725970"/>
            <a:ext cx="3400226" cy="4351338"/>
          </a:xfrm>
          <a:prstGeom prst="rect">
            <a:avLst/>
          </a:prstGeom>
        </p:spPr>
      </p:pic>
    </p:spTree>
    <p:extLst>
      <p:ext uri="{BB962C8B-B14F-4D97-AF65-F5344CB8AC3E}">
        <p14:creationId xmlns:p14="http://schemas.microsoft.com/office/powerpoint/2010/main" val="9947543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4F8FA-0F51-4454-B1D2-2044B87A5591}"/>
              </a:ext>
            </a:extLst>
          </p:cNvPr>
          <p:cNvSpPr>
            <a:spLocks noGrp="1"/>
          </p:cNvSpPr>
          <p:nvPr>
            <p:ph type="title"/>
          </p:nvPr>
        </p:nvSpPr>
        <p:spPr/>
        <p:txBody>
          <a:bodyPr/>
          <a:lstStyle/>
          <a:p>
            <a:r>
              <a:rPr lang="en-US" noProof="0"/>
              <a:t>Conditional logic</a:t>
            </a:r>
            <a:endParaRPr lang="en-US"/>
          </a:p>
        </p:txBody>
      </p:sp>
      <p:sp>
        <p:nvSpPr>
          <p:cNvPr id="3" name="Text Placeholder 2">
            <a:extLst>
              <a:ext uri="{FF2B5EF4-FFF2-40B4-BE49-F238E27FC236}">
                <a16:creationId xmlns:a16="http://schemas.microsoft.com/office/drawing/2014/main" id="{04BCF762-45E8-D555-F6CB-7A070B191C38}"/>
              </a:ext>
            </a:extLst>
          </p:cNvPr>
          <p:cNvSpPr>
            <a:spLocks noGrp="1"/>
          </p:cNvSpPr>
          <p:nvPr>
            <p:ph type="body" sz="quarter" idx="12"/>
          </p:nvPr>
        </p:nvSpPr>
        <p:spPr/>
        <p:txBody>
          <a:bodyPr/>
          <a:lstStyle/>
          <a:p>
            <a:r>
              <a:rPr lang="en-US"/>
              <a:t>Control Flow – for</a:t>
            </a:r>
            <a:endParaRPr lang="fr-FR"/>
          </a:p>
        </p:txBody>
      </p:sp>
      <p:pic>
        <p:nvPicPr>
          <p:cNvPr id="7" name="Image 6">
            <a:extLst>
              <a:ext uri="{FF2B5EF4-FFF2-40B4-BE49-F238E27FC236}">
                <a16:creationId xmlns:a16="http://schemas.microsoft.com/office/drawing/2014/main" id="{C288B12E-7755-6EFD-85EC-64CBF19FFD23}"/>
              </a:ext>
            </a:extLst>
          </p:cNvPr>
          <p:cNvPicPr>
            <a:picLocks noChangeAspect="1"/>
          </p:cNvPicPr>
          <p:nvPr/>
        </p:nvPicPr>
        <p:blipFill>
          <a:blip r:embed="rId3"/>
          <a:stretch>
            <a:fillRect/>
          </a:stretch>
        </p:blipFill>
        <p:spPr>
          <a:xfrm>
            <a:off x="7570039" y="1904786"/>
            <a:ext cx="1365240" cy="2510786"/>
          </a:xfrm>
          <a:prstGeom prst="rect">
            <a:avLst/>
          </a:prstGeom>
        </p:spPr>
      </p:pic>
      <p:pic>
        <p:nvPicPr>
          <p:cNvPr id="9" name="Image 8">
            <a:extLst>
              <a:ext uri="{FF2B5EF4-FFF2-40B4-BE49-F238E27FC236}">
                <a16:creationId xmlns:a16="http://schemas.microsoft.com/office/drawing/2014/main" id="{84747414-86CB-BCDF-ED6B-EF183818A072}"/>
              </a:ext>
            </a:extLst>
          </p:cNvPr>
          <p:cNvPicPr>
            <a:picLocks noChangeAspect="1"/>
          </p:cNvPicPr>
          <p:nvPr/>
        </p:nvPicPr>
        <p:blipFill>
          <a:blip r:embed="rId4"/>
          <a:stretch>
            <a:fillRect/>
          </a:stretch>
        </p:blipFill>
        <p:spPr>
          <a:xfrm>
            <a:off x="1350406" y="2360108"/>
            <a:ext cx="4964254" cy="1160656"/>
          </a:xfrm>
          <a:prstGeom prst="rect">
            <a:avLst/>
          </a:prstGeom>
        </p:spPr>
      </p:pic>
    </p:spTree>
    <p:extLst>
      <p:ext uri="{BB962C8B-B14F-4D97-AF65-F5344CB8AC3E}">
        <p14:creationId xmlns:p14="http://schemas.microsoft.com/office/powerpoint/2010/main" val="35231115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4F8FA-0F51-4454-B1D2-2044B87A5591}"/>
              </a:ext>
            </a:extLst>
          </p:cNvPr>
          <p:cNvSpPr>
            <a:spLocks noGrp="1"/>
          </p:cNvSpPr>
          <p:nvPr>
            <p:ph type="title"/>
          </p:nvPr>
        </p:nvSpPr>
        <p:spPr/>
        <p:txBody>
          <a:bodyPr/>
          <a:lstStyle/>
          <a:p>
            <a:r>
              <a:rPr lang="en-US" noProof="0"/>
              <a:t>Conditional logic</a:t>
            </a:r>
            <a:endParaRPr lang="en-US"/>
          </a:p>
        </p:txBody>
      </p:sp>
      <p:sp>
        <p:nvSpPr>
          <p:cNvPr id="3" name="Text Placeholder 2">
            <a:extLst>
              <a:ext uri="{FF2B5EF4-FFF2-40B4-BE49-F238E27FC236}">
                <a16:creationId xmlns:a16="http://schemas.microsoft.com/office/drawing/2014/main" id="{DCB5A38A-B50E-2096-7435-326982AD0CDE}"/>
              </a:ext>
            </a:extLst>
          </p:cNvPr>
          <p:cNvSpPr>
            <a:spLocks noGrp="1"/>
          </p:cNvSpPr>
          <p:nvPr>
            <p:ph type="body" sz="quarter" idx="12"/>
          </p:nvPr>
        </p:nvSpPr>
        <p:spPr/>
        <p:txBody>
          <a:bodyPr/>
          <a:lstStyle/>
          <a:p>
            <a:r>
              <a:rPr lang="en-US"/>
              <a:t>Control Flow : while</a:t>
            </a:r>
            <a:endParaRPr lang="fr-FR"/>
          </a:p>
        </p:txBody>
      </p:sp>
      <p:pic>
        <p:nvPicPr>
          <p:cNvPr id="6" name="Image 5">
            <a:extLst>
              <a:ext uri="{FF2B5EF4-FFF2-40B4-BE49-F238E27FC236}">
                <a16:creationId xmlns:a16="http://schemas.microsoft.com/office/drawing/2014/main" id="{D2DDAF71-4891-FF32-FC68-B08B279F5963}"/>
              </a:ext>
            </a:extLst>
          </p:cNvPr>
          <p:cNvPicPr>
            <a:picLocks noChangeAspect="1"/>
          </p:cNvPicPr>
          <p:nvPr/>
        </p:nvPicPr>
        <p:blipFill>
          <a:blip r:embed="rId3"/>
          <a:stretch>
            <a:fillRect/>
          </a:stretch>
        </p:blipFill>
        <p:spPr>
          <a:xfrm>
            <a:off x="3303738" y="2162410"/>
            <a:ext cx="4482992" cy="2226144"/>
          </a:xfrm>
          <a:prstGeom prst="rect">
            <a:avLst/>
          </a:prstGeom>
        </p:spPr>
      </p:pic>
    </p:spTree>
    <p:extLst>
      <p:ext uri="{BB962C8B-B14F-4D97-AF65-F5344CB8AC3E}">
        <p14:creationId xmlns:p14="http://schemas.microsoft.com/office/powerpoint/2010/main" val="31819519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4F8FA-0F51-4454-B1D2-2044B87A5591}"/>
              </a:ext>
            </a:extLst>
          </p:cNvPr>
          <p:cNvSpPr>
            <a:spLocks noGrp="1"/>
          </p:cNvSpPr>
          <p:nvPr>
            <p:ph type="title"/>
          </p:nvPr>
        </p:nvSpPr>
        <p:spPr/>
        <p:txBody>
          <a:bodyPr/>
          <a:lstStyle/>
          <a:p>
            <a:r>
              <a:rPr lang="en-US" noProof="0"/>
              <a:t>Conditional logic</a:t>
            </a:r>
            <a:endParaRPr lang="en-US"/>
          </a:p>
        </p:txBody>
      </p:sp>
      <p:sp>
        <p:nvSpPr>
          <p:cNvPr id="3" name="Text Placeholder 2">
            <a:extLst>
              <a:ext uri="{FF2B5EF4-FFF2-40B4-BE49-F238E27FC236}">
                <a16:creationId xmlns:a16="http://schemas.microsoft.com/office/drawing/2014/main" id="{8CDB4C08-FF53-5734-5C79-44930C7ADBE1}"/>
              </a:ext>
            </a:extLst>
          </p:cNvPr>
          <p:cNvSpPr>
            <a:spLocks noGrp="1"/>
          </p:cNvSpPr>
          <p:nvPr>
            <p:ph type="body" sz="quarter" idx="12"/>
          </p:nvPr>
        </p:nvSpPr>
        <p:spPr/>
        <p:txBody>
          <a:bodyPr/>
          <a:lstStyle/>
          <a:p>
            <a:r>
              <a:rPr lang="en-US"/>
              <a:t>Control Flow – do-while</a:t>
            </a:r>
            <a:endParaRPr lang="fr-FR"/>
          </a:p>
        </p:txBody>
      </p:sp>
      <p:pic>
        <p:nvPicPr>
          <p:cNvPr id="5" name="Image 4">
            <a:extLst>
              <a:ext uri="{FF2B5EF4-FFF2-40B4-BE49-F238E27FC236}">
                <a16:creationId xmlns:a16="http://schemas.microsoft.com/office/drawing/2014/main" id="{4527B896-0628-0150-8BD0-1108C4D5CE97}"/>
              </a:ext>
            </a:extLst>
          </p:cNvPr>
          <p:cNvPicPr>
            <a:picLocks noChangeAspect="1"/>
          </p:cNvPicPr>
          <p:nvPr/>
        </p:nvPicPr>
        <p:blipFill>
          <a:blip r:embed="rId3"/>
          <a:stretch>
            <a:fillRect/>
          </a:stretch>
        </p:blipFill>
        <p:spPr>
          <a:xfrm>
            <a:off x="3313912" y="1954671"/>
            <a:ext cx="3905211" cy="2670362"/>
          </a:xfrm>
          <a:prstGeom prst="rect">
            <a:avLst/>
          </a:prstGeom>
        </p:spPr>
      </p:pic>
    </p:spTree>
    <p:extLst>
      <p:ext uri="{BB962C8B-B14F-4D97-AF65-F5344CB8AC3E}">
        <p14:creationId xmlns:p14="http://schemas.microsoft.com/office/powerpoint/2010/main" val="39245210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461936D-3C0B-8B24-99AD-07F67C081F11}"/>
              </a:ext>
            </a:extLst>
          </p:cNvPr>
          <p:cNvPicPr>
            <a:picLocks noChangeAspect="1"/>
          </p:cNvPicPr>
          <p:nvPr/>
        </p:nvPicPr>
        <p:blipFill>
          <a:blip r:embed="rId3"/>
          <a:stretch>
            <a:fillRect/>
          </a:stretch>
        </p:blipFill>
        <p:spPr>
          <a:xfrm>
            <a:off x="960438" y="2684463"/>
            <a:ext cx="7854950" cy="2028825"/>
          </a:xfrm>
          <a:prstGeom prst="rect">
            <a:avLst/>
          </a:prstGeom>
        </p:spPr>
      </p:pic>
      <p:pic>
        <p:nvPicPr>
          <p:cNvPr id="11" name="Image 10">
            <a:extLst>
              <a:ext uri="{FF2B5EF4-FFF2-40B4-BE49-F238E27FC236}">
                <a16:creationId xmlns:a16="http://schemas.microsoft.com/office/drawing/2014/main" id="{D0BCB571-2AEB-4CA4-C2E7-76DD0981C1B8}"/>
              </a:ext>
            </a:extLst>
          </p:cNvPr>
          <p:cNvPicPr>
            <a:picLocks noChangeAspect="1"/>
          </p:cNvPicPr>
          <p:nvPr/>
        </p:nvPicPr>
        <p:blipFill>
          <a:blip r:embed="rId4"/>
          <a:stretch>
            <a:fillRect/>
          </a:stretch>
        </p:blipFill>
        <p:spPr>
          <a:xfrm>
            <a:off x="8885238" y="2684463"/>
            <a:ext cx="2344738" cy="2028825"/>
          </a:xfrm>
          <a:prstGeom prst="rect">
            <a:avLst/>
          </a:prstGeom>
        </p:spPr>
      </p:pic>
      <p:sp>
        <p:nvSpPr>
          <p:cNvPr id="4" name="Title 3">
            <a:extLst>
              <a:ext uri="{FF2B5EF4-FFF2-40B4-BE49-F238E27FC236}">
                <a16:creationId xmlns:a16="http://schemas.microsoft.com/office/drawing/2014/main" id="{2DC832BA-645A-4709-888A-1F994AB32DDA}"/>
              </a:ext>
            </a:extLst>
          </p:cNvPr>
          <p:cNvSpPr>
            <a:spLocks noGrp="1"/>
          </p:cNvSpPr>
          <p:nvPr>
            <p:ph type="title"/>
          </p:nvPr>
        </p:nvSpPr>
        <p:spPr/>
        <p:txBody>
          <a:bodyPr anchor="t">
            <a:normAutofit/>
          </a:bodyPr>
          <a:lstStyle/>
          <a:p>
            <a:r>
              <a:rPr lang="en-US" noProof="0"/>
              <a:t>Conditional logic</a:t>
            </a:r>
            <a:endParaRPr lang="en-US"/>
          </a:p>
        </p:txBody>
      </p:sp>
      <p:sp>
        <p:nvSpPr>
          <p:cNvPr id="3" name="Text Placeholder 2">
            <a:extLst>
              <a:ext uri="{FF2B5EF4-FFF2-40B4-BE49-F238E27FC236}">
                <a16:creationId xmlns:a16="http://schemas.microsoft.com/office/drawing/2014/main" id="{4AB3661F-6332-18C3-4797-249D2ED3527D}"/>
              </a:ext>
            </a:extLst>
          </p:cNvPr>
          <p:cNvSpPr>
            <a:spLocks noGrp="1"/>
          </p:cNvSpPr>
          <p:nvPr>
            <p:ph type="body" sz="quarter" idx="12"/>
          </p:nvPr>
        </p:nvSpPr>
        <p:spPr/>
        <p:txBody>
          <a:bodyPr/>
          <a:lstStyle/>
          <a:p>
            <a:r>
              <a:rPr lang="en-US"/>
              <a:t>Control Flow - foreach</a:t>
            </a:r>
            <a:endParaRPr lang="fr-FR"/>
          </a:p>
        </p:txBody>
      </p:sp>
    </p:spTree>
    <p:extLst>
      <p:ext uri="{BB962C8B-B14F-4D97-AF65-F5344CB8AC3E}">
        <p14:creationId xmlns:p14="http://schemas.microsoft.com/office/powerpoint/2010/main" val="3205026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C51DE0-8EFB-4AD7-8CB4-1CEB84709A87}"/>
              </a:ext>
            </a:extLst>
          </p:cNvPr>
          <p:cNvSpPr>
            <a:spLocks noGrp="1"/>
          </p:cNvSpPr>
          <p:nvPr>
            <p:ph type="title"/>
          </p:nvPr>
        </p:nvSpPr>
        <p:spPr/>
        <p:txBody>
          <a:bodyPr/>
          <a:lstStyle/>
          <a:p>
            <a:r>
              <a:rPr lang="en-US" noProof="0"/>
              <a:t>Conditional logic</a:t>
            </a:r>
            <a:endParaRPr lang="en-US"/>
          </a:p>
        </p:txBody>
      </p:sp>
      <p:sp>
        <p:nvSpPr>
          <p:cNvPr id="3" name="Text Placeholder 2">
            <a:extLst>
              <a:ext uri="{FF2B5EF4-FFF2-40B4-BE49-F238E27FC236}">
                <a16:creationId xmlns:a16="http://schemas.microsoft.com/office/drawing/2014/main" id="{6F22A9AC-4BAB-B670-8018-7478F8D48872}"/>
              </a:ext>
            </a:extLst>
          </p:cNvPr>
          <p:cNvSpPr>
            <a:spLocks noGrp="1"/>
          </p:cNvSpPr>
          <p:nvPr>
            <p:ph type="body" sz="quarter" idx="12"/>
          </p:nvPr>
        </p:nvSpPr>
        <p:spPr/>
        <p:txBody>
          <a:bodyPr/>
          <a:lstStyle/>
          <a:p>
            <a:r>
              <a:rPr lang="en-US"/>
              <a:t>Control Flow – Break &amp; Continue</a:t>
            </a:r>
            <a:endParaRPr lang="fr-FR"/>
          </a:p>
        </p:txBody>
      </p:sp>
      <p:pic>
        <p:nvPicPr>
          <p:cNvPr id="5" name="Image 4">
            <a:extLst>
              <a:ext uri="{FF2B5EF4-FFF2-40B4-BE49-F238E27FC236}">
                <a16:creationId xmlns:a16="http://schemas.microsoft.com/office/drawing/2014/main" id="{82480FFC-FFBD-CFA5-9AB3-074E1CE06314}"/>
              </a:ext>
            </a:extLst>
          </p:cNvPr>
          <p:cNvPicPr>
            <a:picLocks noChangeAspect="1"/>
          </p:cNvPicPr>
          <p:nvPr/>
        </p:nvPicPr>
        <p:blipFill>
          <a:blip r:embed="rId3"/>
          <a:stretch>
            <a:fillRect/>
          </a:stretch>
        </p:blipFill>
        <p:spPr>
          <a:xfrm>
            <a:off x="2589794" y="1646338"/>
            <a:ext cx="4267796" cy="1629002"/>
          </a:xfrm>
          <a:prstGeom prst="rect">
            <a:avLst/>
          </a:prstGeom>
        </p:spPr>
      </p:pic>
      <p:pic>
        <p:nvPicPr>
          <p:cNvPr id="7" name="Image 6">
            <a:extLst>
              <a:ext uri="{FF2B5EF4-FFF2-40B4-BE49-F238E27FC236}">
                <a16:creationId xmlns:a16="http://schemas.microsoft.com/office/drawing/2014/main" id="{3A36C94A-0CA5-9CAD-BDBD-CF1CDD9121A7}"/>
              </a:ext>
            </a:extLst>
          </p:cNvPr>
          <p:cNvPicPr>
            <a:picLocks noChangeAspect="1"/>
          </p:cNvPicPr>
          <p:nvPr/>
        </p:nvPicPr>
        <p:blipFill>
          <a:blip r:embed="rId4"/>
          <a:stretch>
            <a:fillRect/>
          </a:stretch>
        </p:blipFill>
        <p:spPr>
          <a:xfrm>
            <a:off x="7176634" y="1646338"/>
            <a:ext cx="1629002" cy="1629002"/>
          </a:xfrm>
          <a:prstGeom prst="rect">
            <a:avLst/>
          </a:prstGeom>
        </p:spPr>
      </p:pic>
      <p:pic>
        <p:nvPicPr>
          <p:cNvPr id="9" name="Image 8">
            <a:extLst>
              <a:ext uri="{FF2B5EF4-FFF2-40B4-BE49-F238E27FC236}">
                <a16:creationId xmlns:a16="http://schemas.microsoft.com/office/drawing/2014/main" id="{5EF092C1-7AB6-975F-27C5-639EFD3BBE4F}"/>
              </a:ext>
            </a:extLst>
          </p:cNvPr>
          <p:cNvPicPr>
            <a:picLocks noChangeAspect="1"/>
          </p:cNvPicPr>
          <p:nvPr/>
        </p:nvPicPr>
        <p:blipFill>
          <a:blip r:embed="rId5"/>
          <a:stretch>
            <a:fillRect/>
          </a:stretch>
        </p:blipFill>
        <p:spPr>
          <a:xfrm>
            <a:off x="2589794" y="3768231"/>
            <a:ext cx="4267796" cy="1953650"/>
          </a:xfrm>
          <a:prstGeom prst="rect">
            <a:avLst/>
          </a:prstGeom>
        </p:spPr>
      </p:pic>
      <p:pic>
        <p:nvPicPr>
          <p:cNvPr id="11" name="Image 10">
            <a:extLst>
              <a:ext uri="{FF2B5EF4-FFF2-40B4-BE49-F238E27FC236}">
                <a16:creationId xmlns:a16="http://schemas.microsoft.com/office/drawing/2014/main" id="{11035D64-04ED-B30D-5DF3-24548E6A2A29}"/>
              </a:ext>
            </a:extLst>
          </p:cNvPr>
          <p:cNvPicPr>
            <a:picLocks noChangeAspect="1"/>
          </p:cNvPicPr>
          <p:nvPr/>
        </p:nvPicPr>
        <p:blipFill>
          <a:blip r:embed="rId6"/>
          <a:stretch>
            <a:fillRect/>
          </a:stretch>
        </p:blipFill>
        <p:spPr>
          <a:xfrm>
            <a:off x="7176634" y="3768231"/>
            <a:ext cx="1141403" cy="1945573"/>
          </a:xfrm>
          <a:prstGeom prst="rect">
            <a:avLst/>
          </a:prstGeom>
        </p:spPr>
      </p:pic>
    </p:spTree>
    <p:extLst>
      <p:ext uri="{BB962C8B-B14F-4D97-AF65-F5344CB8AC3E}">
        <p14:creationId xmlns:p14="http://schemas.microsoft.com/office/powerpoint/2010/main" val="23502159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a:t>Conditional logic</a:t>
            </a:r>
          </a:p>
        </p:txBody>
      </p:sp>
      <p:sp>
        <p:nvSpPr>
          <p:cNvPr id="5" name="Text Placeholder 4">
            <a:extLst>
              <a:ext uri="{FF2B5EF4-FFF2-40B4-BE49-F238E27FC236}">
                <a16:creationId xmlns:a16="http://schemas.microsoft.com/office/drawing/2014/main" id="{78E0CC93-60B5-2102-9CAC-12868E1214F9}"/>
              </a:ext>
            </a:extLst>
          </p:cNvPr>
          <p:cNvSpPr>
            <a:spLocks noGrp="1"/>
          </p:cNvSpPr>
          <p:nvPr>
            <p:ph type="body" sz="quarter" idx="12"/>
          </p:nvPr>
        </p:nvSpPr>
        <p:spPr/>
        <p:txBody>
          <a:bodyPr/>
          <a:lstStyle/>
          <a:p>
            <a:r>
              <a:rPr lang="en-US" noProof="0"/>
              <a:t>Guidelines</a:t>
            </a:r>
            <a:endParaRPr lang="fr-FR"/>
          </a:p>
        </p:txBody>
      </p:sp>
      <p:pic>
        <p:nvPicPr>
          <p:cNvPr id="8" name="Picture 7"/>
          <p:cNvPicPr>
            <a:picLocks noChangeAspect="1"/>
          </p:cNvPicPr>
          <p:nvPr/>
        </p:nvPicPr>
        <p:blipFill>
          <a:blip r:embed="rId3"/>
          <a:stretch>
            <a:fillRect/>
          </a:stretch>
        </p:blipFill>
        <p:spPr>
          <a:xfrm>
            <a:off x="1596231" y="5227837"/>
            <a:ext cx="3238781" cy="777307"/>
          </a:xfrm>
          <a:prstGeom prst="rect">
            <a:avLst/>
          </a:prstGeom>
        </p:spPr>
      </p:pic>
      <p:pic>
        <p:nvPicPr>
          <p:cNvPr id="9" name="Picture 8"/>
          <p:cNvPicPr>
            <a:picLocks noChangeAspect="1"/>
          </p:cNvPicPr>
          <p:nvPr/>
        </p:nvPicPr>
        <p:blipFill>
          <a:blip r:embed="rId4"/>
          <a:stretch>
            <a:fillRect/>
          </a:stretch>
        </p:blipFill>
        <p:spPr>
          <a:xfrm>
            <a:off x="6621904" y="4922140"/>
            <a:ext cx="2865368" cy="1204064"/>
          </a:xfrm>
          <a:prstGeom prst="rect">
            <a:avLst/>
          </a:prstGeom>
        </p:spPr>
      </p:pic>
      <p:sp>
        <p:nvSpPr>
          <p:cNvPr id="10" name="Arrow: Left-Right 9"/>
          <p:cNvSpPr/>
          <p:nvPr/>
        </p:nvSpPr>
        <p:spPr>
          <a:xfrm>
            <a:off x="4837528" y="5365911"/>
            <a:ext cx="1758461" cy="501161"/>
          </a:xfrm>
          <a:prstGeom prst="leftRigh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2A64531E-A2D6-431D-A158-23D0992BD9FF}"/>
              </a:ext>
            </a:extLst>
          </p:cNvPr>
          <p:cNvGraphicFramePr>
            <a:graphicFrameLocks noGrp="1"/>
          </p:cNvGraphicFramePr>
          <p:nvPr>
            <p:extLst>
              <p:ext uri="{D42A27DB-BD31-4B8C-83A1-F6EECF244321}">
                <p14:modId xmlns:p14="http://schemas.microsoft.com/office/powerpoint/2010/main" val="1096611735"/>
              </p:ext>
            </p:extLst>
          </p:nvPr>
        </p:nvGraphicFramePr>
        <p:xfrm>
          <a:off x="457012" y="1594384"/>
          <a:ext cx="11200711" cy="914400"/>
        </p:xfrm>
        <a:graphic>
          <a:graphicData uri="http://schemas.openxmlformats.org/drawingml/2006/table">
            <a:tbl>
              <a:tblPr>
                <a:tableStyleId>{5C22544A-7EE6-4342-B048-85BDC9FD1C3A}</a:tableStyleId>
              </a:tblPr>
              <a:tblGrid>
                <a:gridCol w="1234869">
                  <a:extLst>
                    <a:ext uri="{9D8B030D-6E8A-4147-A177-3AD203B41FA5}">
                      <a16:colId xmlns:a16="http://schemas.microsoft.com/office/drawing/2014/main" val="1271404041"/>
                    </a:ext>
                  </a:extLst>
                </a:gridCol>
                <a:gridCol w="9965842">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noProof="0"/>
                        <a:t>avoid method call in </a:t>
                      </a:r>
                      <a:r>
                        <a:rPr lang="en-US" noProof="0" err="1"/>
                        <a:t>boolean</a:t>
                      </a:r>
                      <a:r>
                        <a:rPr lang="en-US" noProof="0"/>
                        <a:t> expression</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always use curly braces with if-else operator</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3178331167"/>
                  </a:ext>
                </a:extLst>
              </a:tr>
            </a:tbl>
          </a:graphicData>
        </a:graphic>
      </p:graphicFrame>
      <p:graphicFrame>
        <p:nvGraphicFramePr>
          <p:cNvPr id="12" name="Table 11">
            <a:extLst>
              <a:ext uri="{FF2B5EF4-FFF2-40B4-BE49-F238E27FC236}">
                <a16:creationId xmlns:a16="http://schemas.microsoft.com/office/drawing/2014/main" id="{907FA0AD-3BDD-423A-8F3E-0BCBEB2DDE21}"/>
              </a:ext>
            </a:extLst>
          </p:cNvPr>
          <p:cNvGraphicFramePr>
            <a:graphicFrameLocks noGrp="1"/>
          </p:cNvGraphicFramePr>
          <p:nvPr>
            <p:extLst>
              <p:ext uri="{D42A27DB-BD31-4B8C-83A1-F6EECF244321}">
                <p14:modId xmlns:p14="http://schemas.microsoft.com/office/powerpoint/2010/main" val="1735523478"/>
              </p:ext>
            </p:extLst>
          </p:nvPr>
        </p:nvGraphicFramePr>
        <p:xfrm>
          <a:off x="457012" y="4310870"/>
          <a:ext cx="11201776" cy="457200"/>
        </p:xfrm>
        <a:graphic>
          <a:graphicData uri="http://schemas.openxmlformats.org/drawingml/2006/table">
            <a:tbl>
              <a:tblPr>
                <a:tableStyleId>{5C22544A-7EE6-4342-B048-85BDC9FD1C3A}</a:tableStyleId>
              </a:tblPr>
              <a:tblGrid>
                <a:gridCol w="1235934">
                  <a:extLst>
                    <a:ext uri="{9D8B030D-6E8A-4147-A177-3AD203B41FA5}">
                      <a16:colId xmlns:a16="http://schemas.microsoft.com/office/drawing/2014/main" val="1271404041"/>
                    </a:ext>
                  </a:extLst>
                </a:gridCol>
                <a:gridCol w="9965842">
                  <a:extLst>
                    <a:ext uri="{9D8B030D-6E8A-4147-A177-3AD203B41FA5}">
                      <a16:colId xmlns:a16="http://schemas.microsoft.com/office/drawing/2014/main" val="3087497817"/>
                    </a:ext>
                  </a:extLst>
                </a:gridCol>
              </a:tblGrid>
              <a:tr h="396000">
                <a:tc>
                  <a:txBody>
                    <a:bodyPr/>
                    <a:lstStyle/>
                    <a:p>
                      <a:pPr algn="r"/>
                      <a:r>
                        <a:rPr lang="fr-FR" b="1">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en-US" noProof="0"/>
                        <a:t>use complex </a:t>
                      </a:r>
                      <a:r>
                        <a:rPr lang="en-US" noProof="0" err="1"/>
                        <a:t>boolean</a:t>
                      </a:r>
                      <a:r>
                        <a:rPr lang="en-US" noProof="0"/>
                        <a:t> expression, try to decompose</a:t>
                      </a:r>
                      <a:endParaRPr lang="fr-F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pic>
        <p:nvPicPr>
          <p:cNvPr id="7" name="Picture 6">
            <a:extLst>
              <a:ext uri="{FF2B5EF4-FFF2-40B4-BE49-F238E27FC236}">
                <a16:creationId xmlns:a16="http://schemas.microsoft.com/office/drawing/2014/main" id="{B521A368-0690-B186-D009-1F4A66094DDF}"/>
              </a:ext>
            </a:extLst>
          </p:cNvPr>
          <p:cNvPicPr>
            <a:picLocks noChangeAspect="1"/>
          </p:cNvPicPr>
          <p:nvPr/>
        </p:nvPicPr>
        <p:blipFill>
          <a:blip r:embed="rId5"/>
          <a:stretch>
            <a:fillRect/>
          </a:stretch>
        </p:blipFill>
        <p:spPr>
          <a:xfrm>
            <a:off x="1347133" y="2858778"/>
            <a:ext cx="2197125" cy="1140443"/>
          </a:xfrm>
          <a:prstGeom prst="rect">
            <a:avLst/>
          </a:prstGeom>
        </p:spPr>
      </p:pic>
      <p:pic>
        <p:nvPicPr>
          <p:cNvPr id="14" name="Picture 13">
            <a:extLst>
              <a:ext uri="{FF2B5EF4-FFF2-40B4-BE49-F238E27FC236}">
                <a16:creationId xmlns:a16="http://schemas.microsoft.com/office/drawing/2014/main" id="{09E3CC74-1EDA-3F85-B5E4-4E36CDA37F2F}"/>
              </a:ext>
            </a:extLst>
          </p:cNvPr>
          <p:cNvPicPr>
            <a:picLocks noChangeAspect="1"/>
          </p:cNvPicPr>
          <p:nvPr/>
        </p:nvPicPr>
        <p:blipFill>
          <a:blip r:embed="rId6"/>
          <a:stretch>
            <a:fillRect/>
          </a:stretch>
        </p:blipFill>
        <p:spPr>
          <a:xfrm>
            <a:off x="4572377" y="2902495"/>
            <a:ext cx="2288762" cy="957916"/>
          </a:xfrm>
          <a:prstGeom prst="rect">
            <a:avLst/>
          </a:prstGeom>
        </p:spPr>
      </p:pic>
      <p:pic>
        <p:nvPicPr>
          <p:cNvPr id="16" name="Picture 15">
            <a:extLst>
              <a:ext uri="{FF2B5EF4-FFF2-40B4-BE49-F238E27FC236}">
                <a16:creationId xmlns:a16="http://schemas.microsoft.com/office/drawing/2014/main" id="{0A94D70A-E7BC-39F2-4B97-258E60AACE3F}"/>
              </a:ext>
            </a:extLst>
          </p:cNvPr>
          <p:cNvPicPr>
            <a:picLocks noChangeAspect="1"/>
          </p:cNvPicPr>
          <p:nvPr/>
        </p:nvPicPr>
        <p:blipFill>
          <a:blip r:embed="rId7"/>
          <a:stretch>
            <a:fillRect/>
          </a:stretch>
        </p:blipFill>
        <p:spPr>
          <a:xfrm>
            <a:off x="7889258" y="2630443"/>
            <a:ext cx="2081088" cy="1597114"/>
          </a:xfrm>
          <a:prstGeom prst="rect">
            <a:avLst/>
          </a:prstGeom>
        </p:spPr>
      </p:pic>
    </p:spTree>
    <p:extLst>
      <p:ext uri="{BB962C8B-B14F-4D97-AF65-F5344CB8AC3E}">
        <p14:creationId xmlns:p14="http://schemas.microsoft.com/office/powerpoint/2010/main" val="14322029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Basic Syntax</a:t>
            </a:r>
          </a:p>
        </p:txBody>
      </p:sp>
      <p:sp>
        <p:nvSpPr>
          <p:cNvPr id="7" name="Text Placeholder 6">
            <a:extLst>
              <a:ext uri="{FF2B5EF4-FFF2-40B4-BE49-F238E27FC236}">
                <a16:creationId xmlns:a16="http://schemas.microsoft.com/office/drawing/2014/main" id="{C9758C2D-4D30-2229-D189-58C53743F7A3}"/>
              </a:ext>
            </a:extLst>
          </p:cNvPr>
          <p:cNvSpPr>
            <a:spLocks noGrp="1"/>
          </p:cNvSpPr>
          <p:nvPr>
            <p:ph type="body" sz="quarter" idx="12"/>
          </p:nvPr>
        </p:nvSpPr>
        <p:spPr/>
        <p:txBody>
          <a:bodyPr/>
          <a:lstStyle/>
          <a:p>
            <a:r>
              <a:rPr lang="en-US"/>
              <a:t>Sample</a:t>
            </a:r>
            <a:endParaRPr lang="fr-FR"/>
          </a:p>
        </p:txBody>
      </p:sp>
      <p:pic>
        <p:nvPicPr>
          <p:cNvPr id="3" name="Picture 2">
            <a:extLst>
              <a:ext uri="{FF2B5EF4-FFF2-40B4-BE49-F238E27FC236}">
                <a16:creationId xmlns:a16="http://schemas.microsoft.com/office/drawing/2014/main" id="{A4EEAFA6-A03E-4D2F-B01D-639EC31BC5D2}"/>
              </a:ext>
            </a:extLst>
          </p:cNvPr>
          <p:cNvPicPr>
            <a:picLocks noChangeAspect="1"/>
          </p:cNvPicPr>
          <p:nvPr/>
        </p:nvPicPr>
        <p:blipFill>
          <a:blip r:embed="rId3"/>
          <a:stretch>
            <a:fillRect/>
          </a:stretch>
        </p:blipFill>
        <p:spPr>
          <a:xfrm>
            <a:off x="2315100" y="1591476"/>
            <a:ext cx="7485412" cy="4202632"/>
          </a:xfrm>
          <a:prstGeom prst="rect">
            <a:avLst/>
          </a:prstGeom>
        </p:spPr>
      </p:pic>
    </p:spTree>
    <p:extLst>
      <p:ext uri="{BB962C8B-B14F-4D97-AF65-F5344CB8AC3E}">
        <p14:creationId xmlns:p14="http://schemas.microsoft.com/office/powerpoint/2010/main" val="40830822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a:xfrm>
            <a:off x="485539" y="2394152"/>
            <a:ext cx="11375535" cy="1527097"/>
          </a:xfrm>
        </p:spPr>
        <p:txBody>
          <a:bodyPr/>
          <a:lstStyle/>
          <a:p>
            <a:r>
              <a:rPr lang="fr-FR" err="1"/>
              <a:t>Visibility</a:t>
            </a:r>
            <a:endParaRPr lang="fr-F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40</a:t>
            </a:fld>
            <a:endParaRPr lang="en-US"/>
          </a:p>
        </p:txBody>
      </p:sp>
    </p:spTree>
    <p:extLst>
      <p:ext uri="{BB962C8B-B14F-4D97-AF65-F5344CB8AC3E}">
        <p14:creationId xmlns:p14="http://schemas.microsoft.com/office/powerpoint/2010/main" val="39449217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4FB15987-7D94-FA2F-2062-4754C01A831F}"/>
              </a:ext>
            </a:extLst>
          </p:cNvPr>
          <p:cNvSpPr>
            <a:spLocks noGrp="1" noChangeArrowheads="1"/>
          </p:cNvSpPr>
          <p:nvPr>
            <p:ph sz="quarter" idx="10"/>
          </p:nvPr>
        </p:nvSpPr>
        <p:spPr bwMode="auto">
          <a:xfrm>
            <a:off x="457200" y="1591475"/>
            <a:ext cx="11201588" cy="4521941"/>
          </a:xfrm>
          <a:prstGeom prst="rect">
            <a:avLst/>
          </a:prstGeom>
        </p:spPr>
        <p:txBody>
          <a:bodyPr vert="horz" lIns="91440" tIns="45720" rIns="91440" bIns="45720" rtlCol="0">
            <a:noAutofit/>
          </a:bodyPr>
          <a:lstStyle/>
          <a:p>
            <a:r>
              <a:rPr lang="en-US" altLang="fr-FR" b="1"/>
              <a:t>public</a:t>
            </a:r>
            <a:r>
              <a:rPr lang="en-US" altLang="fr-FR"/>
              <a:t>: A public type or member can be accessed from anywhere, including from other assemblies. This is the most permissive visibility modifier.</a:t>
            </a:r>
          </a:p>
          <a:p>
            <a:endParaRPr lang="en-US" altLang="fr-FR" sz="1800" b="1">
              <a:effectLst>
                <a:outerShdw blurRad="38100" dist="38100" dir="2700000" algn="tl">
                  <a:srgbClr val="000000">
                    <a:alpha val="43137"/>
                  </a:srgbClr>
                </a:outerShdw>
              </a:effectLst>
            </a:endParaRPr>
          </a:p>
          <a:p>
            <a:r>
              <a:rPr lang="en-US" altLang="fr-FR" b="1"/>
              <a:t>private</a:t>
            </a:r>
            <a:r>
              <a:rPr lang="en-US" altLang="fr-FR"/>
              <a:t>: A private type or member can only be accessed from within the same class or struct. This is the most restrictive visibility modifier.</a:t>
            </a:r>
          </a:p>
          <a:p>
            <a:endParaRPr lang="en-US" altLang="fr-FR" sz="1800" b="1">
              <a:effectLst>
                <a:outerShdw blurRad="38100" dist="38100" dir="2700000" algn="tl">
                  <a:srgbClr val="000000">
                    <a:alpha val="43137"/>
                  </a:srgbClr>
                </a:outerShdw>
              </a:effectLst>
            </a:endParaRPr>
          </a:p>
          <a:p>
            <a:r>
              <a:rPr lang="en-US" altLang="fr-FR" b="1"/>
              <a:t>protected</a:t>
            </a:r>
            <a:r>
              <a:rPr lang="en-US" altLang="fr-FR"/>
              <a:t>: A protected type or member can be accessed from within the same class or struct, or from a derived class. It cannot be accessed from outside these contexts.</a:t>
            </a:r>
          </a:p>
          <a:p>
            <a:endParaRPr lang="en-US" altLang="fr-FR" sz="1800" b="1">
              <a:effectLst>
                <a:outerShdw blurRad="38100" dist="38100" dir="2700000" algn="tl">
                  <a:srgbClr val="000000">
                    <a:alpha val="43137"/>
                  </a:srgbClr>
                </a:outerShdw>
              </a:effectLst>
            </a:endParaRPr>
          </a:p>
          <a:p>
            <a:r>
              <a:rPr lang="en-US" altLang="fr-FR" b="1"/>
              <a:t>internal</a:t>
            </a:r>
            <a:r>
              <a:rPr lang="en-US" altLang="fr-FR"/>
              <a:t>: An internal type or member can be accessed from within the same assembly. It cannot be accessed from outside the assembly, even from a derived class.</a:t>
            </a:r>
          </a:p>
          <a:p>
            <a:endParaRPr lang="en-US" altLang="fr-FR" sz="1800" b="1">
              <a:effectLst>
                <a:outerShdw blurRad="38100" dist="38100" dir="2700000" algn="tl">
                  <a:srgbClr val="000000">
                    <a:alpha val="43137"/>
                  </a:srgbClr>
                </a:outerShdw>
              </a:effectLst>
            </a:endParaRPr>
          </a:p>
          <a:p>
            <a:r>
              <a:rPr lang="en-US" altLang="fr-FR" b="1"/>
              <a:t>protected</a:t>
            </a:r>
            <a:r>
              <a:rPr lang="en-US" altLang="fr-FR" b="1">
                <a:effectLst>
                  <a:outerShdw blurRad="38100" dist="38100" dir="2700000" algn="tl">
                    <a:srgbClr val="000000">
                      <a:alpha val="43137"/>
                    </a:srgbClr>
                  </a:outerShdw>
                </a:effectLst>
              </a:rPr>
              <a:t> </a:t>
            </a:r>
            <a:r>
              <a:rPr lang="en-US" altLang="fr-FR" b="1"/>
              <a:t>internal</a:t>
            </a:r>
            <a:r>
              <a:rPr lang="en-US" altLang="fr-FR"/>
              <a:t>: A protected internal type or member can be accessed from within the same assembly or from a derived class, even if the derived class is in a different assembly.</a:t>
            </a:r>
          </a:p>
        </p:txBody>
      </p:sp>
      <p:sp>
        <p:nvSpPr>
          <p:cNvPr id="4" name="Titre 3">
            <a:extLst>
              <a:ext uri="{FF2B5EF4-FFF2-40B4-BE49-F238E27FC236}">
                <a16:creationId xmlns:a16="http://schemas.microsoft.com/office/drawing/2014/main" id="{818851FD-34AD-0DD2-CC8A-5732B1FACAC9}"/>
              </a:ext>
            </a:extLst>
          </p:cNvPr>
          <p:cNvSpPr>
            <a:spLocks noGrp="1"/>
          </p:cNvSpPr>
          <p:nvPr>
            <p:ph type="title"/>
          </p:nvPr>
        </p:nvSpPr>
        <p:spPr/>
        <p:txBody>
          <a:bodyPr/>
          <a:lstStyle/>
          <a:p>
            <a:r>
              <a:rPr lang="en-US"/>
              <a:t>Visibility</a:t>
            </a:r>
            <a:r>
              <a:rPr lang="fr-FR"/>
              <a:t> </a:t>
            </a:r>
          </a:p>
        </p:txBody>
      </p:sp>
      <p:sp>
        <p:nvSpPr>
          <p:cNvPr id="2" name="Text Placeholder 1">
            <a:extLst>
              <a:ext uri="{FF2B5EF4-FFF2-40B4-BE49-F238E27FC236}">
                <a16:creationId xmlns:a16="http://schemas.microsoft.com/office/drawing/2014/main" id="{CA3E535E-58D6-AD8F-86A9-871D7A7E81B7}"/>
              </a:ext>
            </a:extLst>
          </p:cNvPr>
          <p:cNvSpPr>
            <a:spLocks noGrp="1"/>
          </p:cNvSpPr>
          <p:nvPr>
            <p:ph type="body" sz="quarter" idx="12"/>
          </p:nvPr>
        </p:nvSpPr>
        <p:spPr/>
        <p:txBody>
          <a:bodyPr/>
          <a:lstStyle/>
          <a:p>
            <a:r>
              <a:rPr lang="en-US" altLang="fr-FR"/>
              <a:t>There are five visibility modifiers in C#</a:t>
            </a:r>
          </a:p>
          <a:p>
            <a:endParaRPr lang="en-US"/>
          </a:p>
        </p:txBody>
      </p:sp>
    </p:spTree>
    <p:extLst>
      <p:ext uri="{BB962C8B-B14F-4D97-AF65-F5344CB8AC3E}">
        <p14:creationId xmlns:p14="http://schemas.microsoft.com/office/powerpoint/2010/main" val="21503925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p:txBody>
          <a:bodyPr/>
          <a:lstStyle/>
          <a:p>
            <a:r>
              <a:rPr lang="en-US" noProof="0"/>
              <a:t>Class</a:t>
            </a:r>
            <a:endParaRPr lang="fr-FR"/>
          </a:p>
        </p:txBody>
      </p:sp>
      <p:sp>
        <p:nvSpPr>
          <p:cNvPr id="3" name="Text Placeholder 2">
            <a:extLst>
              <a:ext uri="{FF2B5EF4-FFF2-40B4-BE49-F238E27FC236}">
                <a16:creationId xmlns:a16="http://schemas.microsoft.com/office/drawing/2014/main" id="{8B015755-A9CF-98E2-7E0A-066328FFA0E5}"/>
              </a:ext>
            </a:extLst>
          </p:cNvPr>
          <p:cNvSpPr>
            <a:spLocks noGrp="1"/>
          </p:cNvSpPr>
          <p:nvPr>
            <p:ph type="body" sz="quarter" idx="10"/>
          </p:nvPr>
        </p:nvSpPr>
        <p:spPr/>
        <p:txBody>
          <a:bodyPr/>
          <a:lstStyle/>
          <a:p>
            <a:endParaRPr lang="en-US" noProof="0"/>
          </a:p>
          <a:p>
            <a:endParaRPr lang="en-US" noProof="0"/>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42</a:t>
            </a:fld>
            <a:endParaRPr lang="en-US"/>
          </a:p>
        </p:txBody>
      </p:sp>
    </p:spTree>
    <p:extLst>
      <p:ext uri="{BB962C8B-B14F-4D97-AF65-F5344CB8AC3E}">
        <p14:creationId xmlns:p14="http://schemas.microsoft.com/office/powerpoint/2010/main" val="349913215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9FDCF-4482-40B0-A642-5C29BF22A2F1}"/>
              </a:ext>
            </a:extLst>
          </p:cNvPr>
          <p:cNvSpPr>
            <a:spLocks noGrp="1"/>
          </p:cNvSpPr>
          <p:nvPr>
            <p:ph sz="quarter" idx="10"/>
          </p:nvPr>
        </p:nvSpPr>
        <p:spPr>
          <a:xfrm>
            <a:off x="457200" y="1591476"/>
            <a:ext cx="6858000" cy="4202632"/>
          </a:xfrm>
        </p:spPr>
        <p:txBody>
          <a:bodyPr/>
          <a:lstStyle/>
          <a:p>
            <a:pPr marL="342900" indent="-342900">
              <a:buFont typeface="Arial" panose="020B0604020202020204" pitchFamily="34" charset="0"/>
              <a:buChar char="•"/>
            </a:pPr>
            <a:r>
              <a:rPr lang="en-US"/>
              <a:t>An object is an instance of a class</a:t>
            </a:r>
          </a:p>
          <a:p>
            <a:pPr marL="342900" indent="-342900">
              <a:buFont typeface="Arial" panose="020B0604020202020204" pitchFamily="34" charset="0"/>
              <a:buChar char="•"/>
            </a:pPr>
            <a:r>
              <a:rPr lang="en-US"/>
              <a:t>Inherits from </a:t>
            </a:r>
            <a:r>
              <a:rPr lang="en-US" err="1"/>
              <a:t>System.Object</a:t>
            </a:r>
            <a:endParaRPr lang="en-US"/>
          </a:p>
          <a:p>
            <a:pPr marL="342900" indent="-342900">
              <a:buFont typeface="Arial" panose="020B0604020202020204" pitchFamily="34" charset="0"/>
              <a:buChar char="•"/>
            </a:pPr>
            <a:r>
              <a:rPr lang="en-US"/>
              <a:t>Can only inherit from one class but several interfaces</a:t>
            </a:r>
          </a:p>
          <a:p>
            <a:pPr marL="342900" indent="-342900">
              <a:buFont typeface="Arial" panose="020B0604020202020204" pitchFamily="34" charset="0"/>
              <a:buChar char="•"/>
            </a:pPr>
            <a:r>
              <a:rPr lang="en-US"/>
              <a:t>Can be static</a:t>
            </a:r>
          </a:p>
          <a:p>
            <a:pPr marL="342900" indent="-342900">
              <a:buFont typeface="Arial" panose="020B0604020202020204" pitchFamily="34" charset="0"/>
              <a:buChar char="•"/>
            </a:pPr>
            <a:r>
              <a:rPr lang="en-US"/>
              <a:t>Can have static members (even if the class isn’t static)</a:t>
            </a:r>
          </a:p>
          <a:p>
            <a:pPr marL="342900" indent="-342900">
              <a:buFont typeface="Arial" panose="020B0604020202020204" pitchFamily="34" charset="0"/>
              <a:buChar char="•"/>
            </a:pPr>
            <a:r>
              <a:rPr lang="en-US"/>
              <a:t>Each member can have its own visibility</a:t>
            </a:r>
          </a:p>
          <a:p>
            <a:pPr marL="342900" indent="-342900">
              <a:buFont typeface="Arial" panose="020B0604020202020204" pitchFamily="34" charset="0"/>
              <a:buChar char="•"/>
            </a:pPr>
            <a:r>
              <a:rPr lang="en-US"/>
              <a:t>Member’s accessibility depends also on the class’s accessibility</a:t>
            </a:r>
          </a:p>
          <a:p>
            <a:pPr marL="342900" indent="-342900">
              <a:buFont typeface="Arial" panose="020B0604020202020204" pitchFamily="34" charset="0"/>
              <a:buChar char="•"/>
            </a:pPr>
            <a:r>
              <a:rPr lang="en-US"/>
              <a:t>Must have a single responsibility (SOLID)</a:t>
            </a:r>
          </a:p>
        </p:txBody>
      </p:sp>
      <p:sp>
        <p:nvSpPr>
          <p:cNvPr id="4" name="Title 3">
            <a:extLst>
              <a:ext uri="{FF2B5EF4-FFF2-40B4-BE49-F238E27FC236}">
                <a16:creationId xmlns:a16="http://schemas.microsoft.com/office/drawing/2014/main" id="{7835A442-1C3D-482E-984F-DFF392445B32}"/>
              </a:ext>
            </a:extLst>
          </p:cNvPr>
          <p:cNvSpPr>
            <a:spLocks noGrp="1"/>
          </p:cNvSpPr>
          <p:nvPr>
            <p:ph type="title"/>
          </p:nvPr>
        </p:nvSpPr>
        <p:spPr/>
        <p:txBody>
          <a:bodyPr/>
          <a:lstStyle/>
          <a:p>
            <a:r>
              <a:rPr lang="en-US"/>
              <a:t>Class</a:t>
            </a:r>
          </a:p>
        </p:txBody>
      </p:sp>
      <p:sp>
        <p:nvSpPr>
          <p:cNvPr id="5" name="Text Placeholder 4">
            <a:extLst>
              <a:ext uri="{FF2B5EF4-FFF2-40B4-BE49-F238E27FC236}">
                <a16:creationId xmlns:a16="http://schemas.microsoft.com/office/drawing/2014/main" id="{5679DA54-E6A8-B714-FAE6-1179F0DC883A}"/>
              </a:ext>
            </a:extLst>
          </p:cNvPr>
          <p:cNvSpPr>
            <a:spLocks noGrp="1"/>
          </p:cNvSpPr>
          <p:nvPr>
            <p:ph type="body" sz="quarter" idx="12"/>
          </p:nvPr>
        </p:nvSpPr>
        <p:spPr/>
        <p:txBody>
          <a:bodyPr/>
          <a:lstStyle/>
          <a:p>
            <a:r>
              <a:rPr lang="en-US" noProof="0"/>
              <a:t>Aka: complex reference type</a:t>
            </a:r>
          </a:p>
        </p:txBody>
      </p:sp>
      <p:sp>
        <p:nvSpPr>
          <p:cNvPr id="2" name="Slide Number Placeholder 1">
            <a:extLst>
              <a:ext uri="{FF2B5EF4-FFF2-40B4-BE49-F238E27FC236}">
                <a16:creationId xmlns:a16="http://schemas.microsoft.com/office/drawing/2014/main" id="{3CCBAA99-768E-420D-B867-914117FCCC26}"/>
              </a:ext>
            </a:extLst>
          </p:cNvPr>
          <p:cNvSpPr>
            <a:spLocks noGrp="1"/>
          </p:cNvSpPr>
          <p:nvPr>
            <p:ph type="sldNum" sz="quarter" idx="69"/>
          </p:nvPr>
        </p:nvSpPr>
        <p:spPr/>
        <p:txBody>
          <a:bodyPr/>
          <a:lstStyle/>
          <a:p>
            <a:fld id="{3847DB54-D037-B84F-B6F1-2E8DA40D09AD}" type="slidenum">
              <a:rPr lang="en-US" smtClean="0"/>
              <a:pPr/>
              <a:t>43</a:t>
            </a:fld>
            <a:endParaRPr lang="en-US"/>
          </a:p>
        </p:txBody>
      </p:sp>
      <p:pic>
        <p:nvPicPr>
          <p:cNvPr id="6" name="Image 5">
            <a:extLst>
              <a:ext uri="{FF2B5EF4-FFF2-40B4-BE49-F238E27FC236}">
                <a16:creationId xmlns:a16="http://schemas.microsoft.com/office/drawing/2014/main" id="{8B6F9F0E-3C5E-C397-A58F-CC5C90204CD4}"/>
              </a:ext>
            </a:extLst>
          </p:cNvPr>
          <p:cNvPicPr>
            <a:picLocks noChangeAspect="1"/>
          </p:cNvPicPr>
          <p:nvPr/>
        </p:nvPicPr>
        <p:blipFill>
          <a:blip r:embed="rId2"/>
          <a:stretch>
            <a:fillRect/>
          </a:stretch>
        </p:blipFill>
        <p:spPr>
          <a:xfrm>
            <a:off x="7514321" y="1591475"/>
            <a:ext cx="4220479" cy="2521325"/>
          </a:xfrm>
          <a:prstGeom prst="rect">
            <a:avLst/>
          </a:prstGeom>
        </p:spPr>
      </p:pic>
    </p:spTree>
    <p:extLst>
      <p:ext uri="{BB962C8B-B14F-4D97-AF65-F5344CB8AC3E}">
        <p14:creationId xmlns:p14="http://schemas.microsoft.com/office/powerpoint/2010/main" val="14661462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p:txBody>
          <a:bodyPr/>
          <a:lstStyle/>
          <a:p>
            <a:r>
              <a:rPr lang="en-US" noProof="0"/>
              <a:t>Struct</a:t>
            </a:r>
            <a:endParaRPr lang="fr-FR"/>
          </a:p>
        </p:txBody>
      </p:sp>
      <p:sp>
        <p:nvSpPr>
          <p:cNvPr id="3" name="Text Placeholder 2">
            <a:extLst>
              <a:ext uri="{FF2B5EF4-FFF2-40B4-BE49-F238E27FC236}">
                <a16:creationId xmlns:a16="http://schemas.microsoft.com/office/drawing/2014/main" id="{8B015755-A9CF-98E2-7E0A-066328FFA0E5}"/>
              </a:ext>
            </a:extLst>
          </p:cNvPr>
          <p:cNvSpPr>
            <a:spLocks noGrp="1"/>
          </p:cNvSpPr>
          <p:nvPr>
            <p:ph type="body" sz="quarter" idx="10"/>
          </p:nvPr>
        </p:nvSpPr>
        <p:spPr/>
        <p:txBody>
          <a:bodyPr/>
          <a:lstStyle/>
          <a:p>
            <a:endParaRPr lang="en-US" noProof="0"/>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44</a:t>
            </a:fld>
            <a:endParaRPr lang="en-US"/>
          </a:p>
        </p:txBody>
      </p:sp>
    </p:spTree>
    <p:extLst>
      <p:ext uri="{BB962C8B-B14F-4D97-AF65-F5344CB8AC3E}">
        <p14:creationId xmlns:p14="http://schemas.microsoft.com/office/powerpoint/2010/main" val="28687755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1591476"/>
            <a:ext cx="6499121" cy="4202632"/>
          </a:xfrm>
        </p:spPr>
        <p:txBody>
          <a:bodyPr/>
          <a:lstStyle/>
          <a:p>
            <a:pPr marL="342900" indent="-342900">
              <a:buFont typeface="Arial" panose="020B0604020202020204" pitchFamily="34" charset="0"/>
              <a:buChar char="•"/>
            </a:pPr>
            <a:r>
              <a:rPr lang="en-US" noProof="0" dirty="0"/>
              <a:t>Value type</a:t>
            </a:r>
          </a:p>
          <a:p>
            <a:pPr marL="342900" indent="-342900">
              <a:buFont typeface="Arial" panose="020B0604020202020204" pitchFamily="34" charset="0"/>
              <a:buChar char="•"/>
            </a:pPr>
            <a:r>
              <a:rPr lang="en-US" noProof="0" dirty="0"/>
              <a:t>Have members</a:t>
            </a:r>
          </a:p>
          <a:p>
            <a:pPr marL="1028700" lvl="1" indent="-342900">
              <a:buFont typeface="Arial" panose="020B0604020202020204" pitchFamily="34" charset="0"/>
              <a:buChar char="•"/>
            </a:pPr>
            <a:r>
              <a:rPr lang="en-US" dirty="0"/>
              <a:t>Fields</a:t>
            </a:r>
          </a:p>
          <a:p>
            <a:pPr marL="1028700" lvl="1" indent="-342900">
              <a:buFont typeface="Arial" panose="020B0604020202020204" pitchFamily="34" charset="0"/>
              <a:buChar char="•"/>
            </a:pPr>
            <a:r>
              <a:rPr lang="en-US" noProof="0" dirty="0"/>
              <a:t>Properties</a:t>
            </a:r>
          </a:p>
          <a:p>
            <a:pPr marL="1028700" lvl="1" indent="-342900">
              <a:buFont typeface="Arial" panose="020B0604020202020204" pitchFamily="34" charset="0"/>
              <a:buChar char="•"/>
            </a:pPr>
            <a:r>
              <a:rPr lang="en-US" dirty="0"/>
              <a:t>Methods</a:t>
            </a:r>
            <a:endParaRPr lang="en-US" noProof="0" dirty="0"/>
          </a:p>
          <a:p>
            <a:pPr marL="342900" indent="-342900">
              <a:buFont typeface="Arial" panose="020B0604020202020204" pitchFamily="34" charset="0"/>
              <a:buChar char="•"/>
            </a:pPr>
            <a:r>
              <a:rPr lang="en-US" noProof="0" dirty="0"/>
              <a:t>Assignment means copy</a:t>
            </a:r>
          </a:p>
          <a:p>
            <a:pPr marL="342900" indent="-342900">
              <a:buFont typeface="Arial" panose="020B0604020202020204" pitchFamily="34" charset="0"/>
              <a:buChar char="•"/>
            </a:pPr>
            <a:r>
              <a:rPr lang="en-US" noProof="0" dirty="0"/>
              <a:t>Built-in </a:t>
            </a:r>
            <a:r>
              <a:rPr lang="en-US" noProof="0" dirty="0" err="1"/>
              <a:t>numerics</a:t>
            </a:r>
            <a:r>
              <a:rPr lang="en-US" noProof="0" dirty="0"/>
              <a:t>: structs</a:t>
            </a:r>
          </a:p>
          <a:p>
            <a:pPr marL="342900" indent="-342900">
              <a:buFont typeface="Arial" panose="020B0604020202020204" pitchFamily="34" charset="0"/>
              <a:buChar char="•"/>
            </a:pPr>
            <a:r>
              <a:rPr lang="en-US" noProof="0" dirty="0"/>
              <a:t>Sealed</a:t>
            </a:r>
          </a:p>
          <a:p>
            <a:pPr marL="342900" indent="-342900">
              <a:buFont typeface="Arial" panose="020B0604020202020204" pitchFamily="34" charset="0"/>
              <a:buChar char="•"/>
            </a:pPr>
            <a:r>
              <a:rPr lang="en-US" noProof="0" dirty="0"/>
              <a:t>Can implement interfaces (casting </a:t>
            </a:r>
            <a:r>
              <a:rPr lang="en-US" dirty="0"/>
              <a:t>means</a:t>
            </a:r>
            <a:r>
              <a:rPr lang="en-US" noProof="0" dirty="0"/>
              <a:t> boxing)</a:t>
            </a:r>
          </a:p>
          <a:p>
            <a:pPr marL="342900" indent="-342900">
              <a:buFont typeface="Arial" panose="020B0604020202020204" pitchFamily="34" charset="0"/>
              <a:buChar char="•"/>
            </a:pPr>
            <a:r>
              <a:rPr lang="en-US" noProof="0" dirty="0"/>
              <a:t>The constructor must initialize all the fields</a:t>
            </a:r>
          </a:p>
          <a:p>
            <a:pPr marL="342900" indent="-342900">
              <a:buFont typeface="Arial" panose="020B0604020202020204" pitchFamily="34" charset="0"/>
              <a:buChar char="•"/>
            </a:pPr>
            <a:endParaRPr lang="en-US" noProof="0" dirty="0"/>
          </a:p>
        </p:txBody>
      </p:sp>
      <p:sp>
        <p:nvSpPr>
          <p:cNvPr id="4" name="Title 3"/>
          <p:cNvSpPr>
            <a:spLocks noGrp="1"/>
          </p:cNvSpPr>
          <p:nvPr>
            <p:ph type="title"/>
          </p:nvPr>
        </p:nvSpPr>
        <p:spPr/>
        <p:txBody>
          <a:bodyPr/>
          <a:lstStyle/>
          <a:p>
            <a:r>
              <a:rPr lang="en-US" noProof="0"/>
              <a:t>Struct</a:t>
            </a:r>
          </a:p>
        </p:txBody>
      </p:sp>
      <p:sp>
        <p:nvSpPr>
          <p:cNvPr id="5" name="Text Placeholder 4">
            <a:extLst>
              <a:ext uri="{FF2B5EF4-FFF2-40B4-BE49-F238E27FC236}">
                <a16:creationId xmlns:a16="http://schemas.microsoft.com/office/drawing/2014/main" id="{D0F045D7-7A57-C1F1-749D-3847976DA0B2}"/>
              </a:ext>
            </a:extLst>
          </p:cNvPr>
          <p:cNvSpPr>
            <a:spLocks noGrp="1"/>
          </p:cNvSpPr>
          <p:nvPr>
            <p:ph type="body" sz="quarter" idx="12"/>
          </p:nvPr>
        </p:nvSpPr>
        <p:spPr/>
        <p:txBody>
          <a:bodyPr/>
          <a:lstStyle/>
          <a:p>
            <a:r>
              <a:rPr lang="en-US"/>
              <a:t>Aka: </a:t>
            </a:r>
            <a:r>
              <a:rPr lang="en-US" noProof="0"/>
              <a:t>Complex value type</a:t>
            </a:r>
          </a:p>
        </p:txBody>
      </p:sp>
      <p:sp>
        <p:nvSpPr>
          <p:cNvPr id="2" name="Slide Number Placeholder 1"/>
          <p:cNvSpPr>
            <a:spLocks noGrp="1"/>
          </p:cNvSpPr>
          <p:nvPr>
            <p:ph type="sldNum" sz="quarter" idx="69"/>
          </p:nvPr>
        </p:nvSpPr>
        <p:spPr/>
        <p:txBody>
          <a:bodyPr/>
          <a:lstStyle/>
          <a:p>
            <a:fld id="{3847DB54-D037-B84F-B6F1-2E8DA40D09AD}" type="slidenum">
              <a:rPr lang="en-US" smtClean="0"/>
              <a:pPr/>
              <a:t>45</a:t>
            </a:fld>
            <a:endParaRPr lang="en-US"/>
          </a:p>
        </p:txBody>
      </p:sp>
      <p:pic>
        <p:nvPicPr>
          <p:cNvPr id="6" name="Image 5">
            <a:extLst>
              <a:ext uri="{FF2B5EF4-FFF2-40B4-BE49-F238E27FC236}">
                <a16:creationId xmlns:a16="http://schemas.microsoft.com/office/drawing/2014/main" id="{1A3A6DAE-8D9B-BEDE-98BF-0D83CEE1C5EA}"/>
              </a:ext>
            </a:extLst>
          </p:cNvPr>
          <p:cNvPicPr>
            <a:picLocks noChangeAspect="1"/>
          </p:cNvPicPr>
          <p:nvPr/>
        </p:nvPicPr>
        <p:blipFill>
          <a:blip r:embed="rId3"/>
          <a:stretch>
            <a:fillRect/>
          </a:stretch>
        </p:blipFill>
        <p:spPr>
          <a:xfrm>
            <a:off x="7614688" y="1591475"/>
            <a:ext cx="4046652" cy="2301255"/>
          </a:xfrm>
          <a:prstGeom prst="rect">
            <a:avLst/>
          </a:prstGeom>
        </p:spPr>
      </p:pic>
    </p:spTree>
    <p:extLst>
      <p:ext uri="{BB962C8B-B14F-4D97-AF65-F5344CB8AC3E}">
        <p14:creationId xmlns:p14="http://schemas.microsoft.com/office/powerpoint/2010/main" val="32501159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1591476"/>
            <a:ext cx="8953282" cy="4202632"/>
          </a:xfrm>
        </p:spPr>
        <p:txBody>
          <a:bodyPr/>
          <a:lstStyle/>
          <a:p>
            <a:r>
              <a:rPr lang="en-US" noProof="0"/>
              <a:t>By default, value type are not nullable (because no reference)</a:t>
            </a:r>
          </a:p>
          <a:p>
            <a:pPr marL="342900" indent="-342900">
              <a:buFont typeface="Arial" panose="020B0604020202020204" pitchFamily="34" charset="0"/>
              <a:buChar char="•"/>
            </a:pPr>
            <a:endParaRPr lang="en-US" noProof="0"/>
          </a:p>
          <a:p>
            <a:r>
              <a:rPr lang="en-US" noProof="0"/>
              <a:t>Can be achieved with the generic type Nullable&lt;T&gt; (Chapter 7)</a:t>
            </a:r>
          </a:p>
          <a:p>
            <a:pPr marL="342900" indent="-342900">
              <a:buFont typeface="Arial" panose="020B0604020202020204" pitchFamily="34" charset="0"/>
              <a:buChar char="•"/>
            </a:pPr>
            <a:endParaRPr lang="en-US" noProof="0"/>
          </a:p>
          <a:p>
            <a:r>
              <a:rPr lang="en-US" noProof="0"/>
              <a:t>“</a:t>
            </a:r>
            <a:r>
              <a:rPr lang="en-US" b="1" noProof="0"/>
              <a:t>Nullable&lt;</a:t>
            </a:r>
            <a:r>
              <a:rPr lang="en-US" i="1" noProof="0" err="1"/>
              <a:t>MyStruct</a:t>
            </a:r>
            <a:r>
              <a:rPr lang="en-US" b="1" noProof="0"/>
              <a:t>&gt;</a:t>
            </a:r>
            <a:r>
              <a:rPr lang="en-US" noProof="0"/>
              <a:t>” can be replaced in the code by “</a:t>
            </a:r>
            <a:r>
              <a:rPr lang="en-US" i="1" noProof="0" err="1"/>
              <a:t>MyStruct</a:t>
            </a:r>
            <a:r>
              <a:rPr lang="en-US" b="1" noProof="0"/>
              <a:t>?</a:t>
            </a:r>
            <a:r>
              <a:rPr lang="en-US" noProof="0"/>
              <a:t>”</a:t>
            </a:r>
          </a:p>
        </p:txBody>
      </p:sp>
      <p:sp>
        <p:nvSpPr>
          <p:cNvPr id="4" name="Title 3"/>
          <p:cNvSpPr>
            <a:spLocks noGrp="1"/>
          </p:cNvSpPr>
          <p:nvPr>
            <p:ph type="title"/>
          </p:nvPr>
        </p:nvSpPr>
        <p:spPr/>
        <p:txBody>
          <a:bodyPr/>
          <a:lstStyle/>
          <a:p>
            <a:r>
              <a:rPr lang="en-US" noProof="0"/>
              <a:t>Nullable types</a:t>
            </a:r>
          </a:p>
        </p:txBody>
      </p:sp>
      <p:sp>
        <p:nvSpPr>
          <p:cNvPr id="6" name="Text Placeholder 5">
            <a:extLst>
              <a:ext uri="{FF2B5EF4-FFF2-40B4-BE49-F238E27FC236}">
                <a16:creationId xmlns:a16="http://schemas.microsoft.com/office/drawing/2014/main" id="{09CDBBC9-838C-27EA-7608-C4F86836D158}"/>
              </a:ext>
            </a:extLst>
          </p:cNvPr>
          <p:cNvSpPr>
            <a:spLocks noGrp="1"/>
          </p:cNvSpPr>
          <p:nvPr>
            <p:ph type="body" sz="quarter" idx="12"/>
          </p:nvPr>
        </p:nvSpPr>
        <p:spPr/>
        <p:txBody>
          <a:bodyPr/>
          <a:lstStyle/>
          <a:p>
            <a:r>
              <a:rPr lang="en-US" noProof="0"/>
              <a:t>Nullable types</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46</a:t>
            </a:fld>
            <a:endParaRPr lang="en-US"/>
          </a:p>
        </p:txBody>
      </p:sp>
    </p:spTree>
    <p:extLst>
      <p:ext uri="{BB962C8B-B14F-4D97-AF65-F5344CB8AC3E}">
        <p14:creationId xmlns:p14="http://schemas.microsoft.com/office/powerpoint/2010/main" val="21813486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noProof="0"/>
              <a:t>Syntactic sugar</a:t>
            </a:r>
          </a:p>
          <a:p>
            <a:r>
              <a:rPr lang="en-US"/>
              <a:t>Lets the compiler determine the variable type</a:t>
            </a:r>
          </a:p>
          <a:p>
            <a:endParaRPr lang="en-US" noProof="0"/>
          </a:p>
          <a:p>
            <a:endParaRPr lang="en-US" noProof="0"/>
          </a:p>
        </p:txBody>
      </p:sp>
      <p:sp>
        <p:nvSpPr>
          <p:cNvPr id="4" name="Title 3"/>
          <p:cNvSpPr>
            <a:spLocks noGrp="1"/>
          </p:cNvSpPr>
          <p:nvPr>
            <p:ph type="title"/>
          </p:nvPr>
        </p:nvSpPr>
        <p:spPr/>
        <p:txBody>
          <a:bodyPr/>
          <a:lstStyle/>
          <a:p>
            <a:r>
              <a:rPr lang="en-US"/>
              <a:t>Type Inference</a:t>
            </a:r>
            <a:endParaRPr lang="en-US" noProof="0"/>
          </a:p>
        </p:txBody>
      </p:sp>
      <p:sp>
        <p:nvSpPr>
          <p:cNvPr id="2" name="Slide Number Placeholder 1"/>
          <p:cNvSpPr>
            <a:spLocks noGrp="1"/>
          </p:cNvSpPr>
          <p:nvPr>
            <p:ph type="sldNum" sz="quarter" idx="69"/>
          </p:nvPr>
        </p:nvSpPr>
        <p:spPr/>
        <p:txBody>
          <a:bodyPr/>
          <a:lstStyle/>
          <a:p>
            <a:fld id="{3847DB54-D037-B84F-B6F1-2E8DA40D09AD}" type="slidenum">
              <a:rPr lang="en-US" smtClean="0"/>
              <a:pPr/>
              <a:t>47</a:t>
            </a:fld>
            <a:endParaRPr lang="en-US"/>
          </a:p>
        </p:txBody>
      </p:sp>
      <p:pic>
        <p:nvPicPr>
          <p:cNvPr id="6" name="Picture 5">
            <a:extLst>
              <a:ext uri="{FF2B5EF4-FFF2-40B4-BE49-F238E27FC236}">
                <a16:creationId xmlns:a16="http://schemas.microsoft.com/office/drawing/2014/main" id="{7E834782-D4EE-4B9F-805B-63FCF39A1D78}"/>
              </a:ext>
            </a:extLst>
          </p:cNvPr>
          <p:cNvPicPr>
            <a:picLocks noChangeAspect="1"/>
          </p:cNvPicPr>
          <p:nvPr/>
        </p:nvPicPr>
        <p:blipFill>
          <a:blip r:embed="rId3"/>
          <a:stretch>
            <a:fillRect/>
          </a:stretch>
        </p:blipFill>
        <p:spPr>
          <a:xfrm>
            <a:off x="1424034" y="2701267"/>
            <a:ext cx="5875550" cy="1939658"/>
          </a:xfrm>
          <a:prstGeom prst="rect">
            <a:avLst/>
          </a:prstGeom>
        </p:spPr>
      </p:pic>
    </p:spTree>
    <p:extLst>
      <p:ext uri="{BB962C8B-B14F-4D97-AF65-F5344CB8AC3E}">
        <p14:creationId xmlns:p14="http://schemas.microsoft.com/office/powerpoint/2010/main" val="12257369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a:t>Guidelines</a:t>
            </a:r>
          </a:p>
        </p:txBody>
      </p:sp>
      <p:graphicFrame>
        <p:nvGraphicFramePr>
          <p:cNvPr id="4" name="Table 3">
            <a:extLst>
              <a:ext uri="{FF2B5EF4-FFF2-40B4-BE49-F238E27FC236}">
                <a16:creationId xmlns:a16="http://schemas.microsoft.com/office/drawing/2014/main" id="{5A7A35E6-E2F0-4D23-9826-3F78202B8342}"/>
              </a:ext>
            </a:extLst>
          </p:cNvPr>
          <p:cNvGraphicFramePr>
            <a:graphicFrameLocks noGrp="1"/>
          </p:cNvGraphicFramePr>
          <p:nvPr>
            <p:extLst>
              <p:ext uri="{D42A27DB-BD31-4B8C-83A1-F6EECF244321}">
                <p14:modId xmlns:p14="http://schemas.microsoft.com/office/powerpoint/2010/main" val="2300167385"/>
              </p:ext>
            </p:extLst>
          </p:nvPr>
        </p:nvGraphicFramePr>
        <p:xfrm>
          <a:off x="960792" y="1518688"/>
          <a:ext cx="10270415" cy="822960"/>
        </p:xfrm>
        <a:graphic>
          <a:graphicData uri="http://schemas.openxmlformats.org/drawingml/2006/table">
            <a:tbl>
              <a:tblPr>
                <a:tableStyleId>{5C22544A-7EE6-4342-B048-85BDC9FD1C3A}</a:tableStyleId>
              </a:tblPr>
              <a:tblGrid>
                <a:gridCol w="1288922">
                  <a:extLst>
                    <a:ext uri="{9D8B030D-6E8A-4147-A177-3AD203B41FA5}">
                      <a16:colId xmlns:a16="http://schemas.microsoft.com/office/drawing/2014/main" val="1271404041"/>
                    </a:ext>
                  </a:extLst>
                </a:gridCol>
                <a:gridCol w="8981493">
                  <a:extLst>
                    <a:ext uri="{9D8B030D-6E8A-4147-A177-3AD203B41FA5}">
                      <a16:colId xmlns:a16="http://schemas.microsoft.com/office/drawing/2014/main" val="3087497817"/>
                    </a:ext>
                  </a:extLst>
                </a:gridCol>
              </a:tblGrid>
              <a:tr h="396000">
                <a:tc>
                  <a:txBody>
                    <a:bodyPr/>
                    <a:lstStyle/>
                    <a:p>
                      <a:pPr algn="ctr"/>
                      <a:r>
                        <a:rPr lang="fr-FR" b="1" dirty="0">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dirty="0"/>
                        <a:t>Create structs instead of classes if you need « value type like » behavior (copy instead of reference)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graphicFrame>
        <p:nvGraphicFramePr>
          <p:cNvPr id="5" name="Table 4">
            <a:extLst>
              <a:ext uri="{FF2B5EF4-FFF2-40B4-BE49-F238E27FC236}">
                <a16:creationId xmlns:a16="http://schemas.microsoft.com/office/drawing/2014/main" id="{C8615EB8-0C98-4BBD-927A-05FBC80BA23A}"/>
              </a:ext>
            </a:extLst>
          </p:cNvPr>
          <p:cNvGraphicFramePr>
            <a:graphicFrameLocks noGrp="1"/>
          </p:cNvGraphicFramePr>
          <p:nvPr>
            <p:extLst>
              <p:ext uri="{D42A27DB-BD31-4B8C-83A1-F6EECF244321}">
                <p14:modId xmlns:p14="http://schemas.microsoft.com/office/powerpoint/2010/main" val="3079789735"/>
              </p:ext>
            </p:extLst>
          </p:nvPr>
        </p:nvGraphicFramePr>
        <p:xfrm>
          <a:off x="960792" y="2424975"/>
          <a:ext cx="10270415" cy="822960"/>
        </p:xfrm>
        <a:graphic>
          <a:graphicData uri="http://schemas.openxmlformats.org/drawingml/2006/table">
            <a:tbl>
              <a:tblPr>
                <a:tableStyleId>{5C22544A-7EE6-4342-B048-85BDC9FD1C3A}</a:tableStyleId>
              </a:tblPr>
              <a:tblGrid>
                <a:gridCol w="1288922">
                  <a:extLst>
                    <a:ext uri="{9D8B030D-6E8A-4147-A177-3AD203B41FA5}">
                      <a16:colId xmlns:a16="http://schemas.microsoft.com/office/drawing/2014/main" val="1271404041"/>
                    </a:ext>
                  </a:extLst>
                </a:gridCol>
                <a:gridCol w="8981493">
                  <a:extLst>
                    <a:ext uri="{9D8B030D-6E8A-4147-A177-3AD203B41FA5}">
                      <a16:colId xmlns:a16="http://schemas.microsoft.com/office/drawing/2014/main" val="3087497817"/>
                    </a:ext>
                  </a:extLst>
                </a:gridCol>
              </a:tblGrid>
              <a:tr h="396000">
                <a:tc>
                  <a:txBody>
                    <a:bodyPr/>
                    <a:lstStyle/>
                    <a:p>
                      <a:pPr algn="ctr"/>
                      <a:r>
                        <a:rPr lang="fr-FR" b="1" dirty="0">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r>
                        <a:rPr lang="en-US" noProof="0" dirty="0"/>
                        <a:t>use reference type inside struct (string is an exception because the string class is immutable)</a:t>
                      </a:r>
                      <a:endParaRPr lang="fr-FR"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55242925"/>
                  </a:ext>
                </a:extLst>
              </a:tr>
            </a:tbl>
          </a:graphicData>
        </a:graphic>
      </p:graphicFrame>
    </p:spTree>
    <p:extLst>
      <p:ext uri="{BB962C8B-B14F-4D97-AF65-F5344CB8AC3E}">
        <p14:creationId xmlns:p14="http://schemas.microsoft.com/office/powerpoint/2010/main" val="337548685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50EFE5-C80F-DF48-FA89-A2FF19946E94}"/>
              </a:ext>
            </a:extLst>
          </p:cNvPr>
          <p:cNvSpPr>
            <a:spLocks noGrp="1"/>
          </p:cNvSpPr>
          <p:nvPr>
            <p:ph type="title"/>
          </p:nvPr>
        </p:nvSpPr>
        <p:spPr/>
        <p:txBody>
          <a:bodyPr/>
          <a:lstStyle/>
          <a:p>
            <a:r>
              <a:rPr lang="en-US" noProof="0"/>
              <a:t>Exception handling</a:t>
            </a:r>
            <a:endParaRPr lang="fr-FR"/>
          </a:p>
        </p:txBody>
      </p:sp>
      <p:sp>
        <p:nvSpPr>
          <p:cNvPr id="2" name="Slide Number Placeholder 1">
            <a:extLst>
              <a:ext uri="{FF2B5EF4-FFF2-40B4-BE49-F238E27FC236}">
                <a16:creationId xmlns:a16="http://schemas.microsoft.com/office/drawing/2014/main" id="{144009FF-F2F1-4DBB-E542-EB1412029129}"/>
              </a:ext>
            </a:extLst>
          </p:cNvPr>
          <p:cNvSpPr>
            <a:spLocks noGrp="1"/>
          </p:cNvSpPr>
          <p:nvPr>
            <p:ph type="sldNum" sz="quarter" idx="11"/>
          </p:nvPr>
        </p:nvSpPr>
        <p:spPr/>
        <p:txBody>
          <a:bodyPr/>
          <a:lstStyle/>
          <a:p>
            <a:fld id="{3847DB54-D037-B84F-B6F1-2E8DA40D09AD}" type="slidenum">
              <a:rPr lang="en-US" smtClean="0"/>
              <a:pPr/>
              <a:t>49</a:t>
            </a:fld>
            <a:endParaRPr lang="en-US"/>
          </a:p>
        </p:txBody>
      </p:sp>
    </p:spTree>
    <p:extLst>
      <p:ext uri="{BB962C8B-B14F-4D97-AF65-F5344CB8AC3E}">
        <p14:creationId xmlns:p14="http://schemas.microsoft.com/office/powerpoint/2010/main" val="18172385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7420796" y="2172511"/>
            <a:ext cx="3898357" cy="689399"/>
          </a:xfrm>
        </p:spPr>
        <p:txBody>
          <a:bodyPr>
            <a:normAutofit lnSpcReduction="10000"/>
          </a:bodyPr>
          <a:lstStyle/>
          <a:p>
            <a:pPr algn="ctr"/>
            <a:r>
              <a:rPr lang="en-US" sz="4000" b="1" err="1">
                <a:latin typeface="+mn-lt"/>
                <a:cs typeface="Courier New" panose="02070309020205020404" pitchFamily="49" charset="0"/>
              </a:rPr>
              <a:t>PascalCase</a:t>
            </a:r>
            <a:endParaRPr lang="en-US" sz="4000" b="1">
              <a:latin typeface="+mn-lt"/>
              <a:cs typeface="Courier New" panose="02070309020205020404" pitchFamily="49" charset="0"/>
            </a:endParaRPr>
          </a:p>
        </p:txBody>
      </p:sp>
      <p:sp>
        <p:nvSpPr>
          <p:cNvPr id="6" name="Title 5">
            <a:extLst>
              <a:ext uri="{FF2B5EF4-FFF2-40B4-BE49-F238E27FC236}">
                <a16:creationId xmlns:a16="http://schemas.microsoft.com/office/drawing/2014/main" id="{FDE5E671-D16E-9F9B-3021-C1A8EEE0DE87}"/>
              </a:ext>
            </a:extLst>
          </p:cNvPr>
          <p:cNvSpPr>
            <a:spLocks noGrp="1"/>
          </p:cNvSpPr>
          <p:nvPr>
            <p:ph type="title"/>
          </p:nvPr>
        </p:nvSpPr>
        <p:spPr/>
        <p:txBody>
          <a:bodyPr/>
          <a:lstStyle/>
          <a:p>
            <a:r>
              <a:rPr lang="en-US"/>
              <a:t>Basic Syntax</a:t>
            </a:r>
          </a:p>
        </p:txBody>
      </p:sp>
      <p:sp>
        <p:nvSpPr>
          <p:cNvPr id="3" name="Content Placeholder 2"/>
          <p:cNvSpPr>
            <a:spLocks noGrp="1"/>
          </p:cNvSpPr>
          <p:nvPr>
            <p:ph type="body" sz="quarter" idx="12"/>
          </p:nvPr>
        </p:nvSpPr>
        <p:spPr/>
        <p:txBody>
          <a:bodyPr>
            <a:normAutofit fontScale="25000" lnSpcReduction="20000"/>
          </a:bodyPr>
          <a:lstStyle/>
          <a:p>
            <a:r>
              <a:rPr lang="en-US" sz="7200"/>
              <a:t>Name coding typology</a:t>
            </a:r>
            <a:endParaRPr lang="en-US" sz="5400" b="1">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69"/>
          </p:nvPr>
        </p:nvSpPr>
        <p:spPr/>
        <p:txBody>
          <a:bodyPr/>
          <a:lstStyle/>
          <a:p>
            <a:fld id="{3847DB54-D037-B84F-B6F1-2E8DA40D09AD}" type="slidenum">
              <a:rPr lang="en-US" smtClean="0"/>
              <a:pPr/>
              <a:t>5</a:t>
            </a:fld>
            <a:endParaRPr lang="en-US"/>
          </a:p>
        </p:txBody>
      </p:sp>
      <p:sp>
        <p:nvSpPr>
          <p:cNvPr id="5" name="Content Placeholder 1">
            <a:extLst>
              <a:ext uri="{FF2B5EF4-FFF2-40B4-BE49-F238E27FC236}">
                <a16:creationId xmlns:a16="http://schemas.microsoft.com/office/drawing/2014/main" id="{D0CCA8D9-B8AC-4614-AD61-0E281E717009}"/>
              </a:ext>
            </a:extLst>
          </p:cNvPr>
          <p:cNvSpPr txBox="1">
            <a:spLocks/>
          </p:cNvSpPr>
          <p:nvPr/>
        </p:nvSpPr>
        <p:spPr>
          <a:xfrm>
            <a:off x="2485373" y="4057637"/>
            <a:ext cx="2959171" cy="6241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000" b="1" err="1">
                <a:latin typeface="+mn-lt"/>
                <a:cs typeface="Courier New" panose="02070309020205020404" pitchFamily="49" charset="0"/>
              </a:rPr>
              <a:t>Snake_case</a:t>
            </a:r>
            <a:endParaRPr lang="en-US" sz="4000" b="1">
              <a:latin typeface="+mn-lt"/>
              <a:cs typeface="Courier New" panose="02070309020205020404" pitchFamily="49" charset="0"/>
            </a:endParaRPr>
          </a:p>
        </p:txBody>
      </p:sp>
      <p:pic>
        <p:nvPicPr>
          <p:cNvPr id="8" name="Image 7">
            <a:extLst>
              <a:ext uri="{FF2B5EF4-FFF2-40B4-BE49-F238E27FC236}">
                <a16:creationId xmlns:a16="http://schemas.microsoft.com/office/drawing/2014/main" id="{16090B2B-2370-99F0-5E24-0F6303DAD4B4}"/>
              </a:ext>
            </a:extLst>
          </p:cNvPr>
          <p:cNvPicPr>
            <a:picLocks noChangeAspect="1"/>
          </p:cNvPicPr>
          <p:nvPr/>
        </p:nvPicPr>
        <p:blipFill>
          <a:blip r:embed="rId3"/>
          <a:stretch>
            <a:fillRect/>
          </a:stretch>
        </p:blipFill>
        <p:spPr>
          <a:xfrm>
            <a:off x="7941024" y="2861910"/>
            <a:ext cx="2857899" cy="1629002"/>
          </a:xfrm>
          <a:prstGeom prst="rect">
            <a:avLst/>
          </a:prstGeom>
        </p:spPr>
      </p:pic>
      <p:pic>
        <p:nvPicPr>
          <p:cNvPr id="10" name="Image 9">
            <a:extLst>
              <a:ext uri="{FF2B5EF4-FFF2-40B4-BE49-F238E27FC236}">
                <a16:creationId xmlns:a16="http://schemas.microsoft.com/office/drawing/2014/main" id="{A9EBE77F-9CCF-2F0C-6CE3-E9BBE852DFCB}"/>
              </a:ext>
            </a:extLst>
          </p:cNvPr>
          <p:cNvPicPr>
            <a:picLocks noChangeAspect="1"/>
          </p:cNvPicPr>
          <p:nvPr/>
        </p:nvPicPr>
        <p:blipFill>
          <a:blip r:embed="rId4"/>
          <a:stretch>
            <a:fillRect/>
          </a:stretch>
        </p:blipFill>
        <p:spPr>
          <a:xfrm>
            <a:off x="821270" y="2182641"/>
            <a:ext cx="3143689" cy="1438476"/>
          </a:xfrm>
          <a:prstGeom prst="rect">
            <a:avLst/>
          </a:prstGeom>
        </p:spPr>
      </p:pic>
      <p:pic>
        <p:nvPicPr>
          <p:cNvPr id="12" name="Image 11">
            <a:extLst>
              <a:ext uri="{FF2B5EF4-FFF2-40B4-BE49-F238E27FC236}">
                <a16:creationId xmlns:a16="http://schemas.microsoft.com/office/drawing/2014/main" id="{157E935E-E231-E1F2-C5CD-E3ADCC097930}"/>
              </a:ext>
            </a:extLst>
          </p:cNvPr>
          <p:cNvPicPr>
            <a:picLocks noChangeAspect="1"/>
          </p:cNvPicPr>
          <p:nvPr/>
        </p:nvPicPr>
        <p:blipFill>
          <a:blip r:embed="rId5"/>
          <a:stretch>
            <a:fillRect/>
          </a:stretch>
        </p:blipFill>
        <p:spPr>
          <a:xfrm>
            <a:off x="2597930" y="4750695"/>
            <a:ext cx="2734057" cy="943107"/>
          </a:xfrm>
          <a:prstGeom prst="rect">
            <a:avLst/>
          </a:prstGeom>
        </p:spPr>
      </p:pic>
      <p:sp>
        <p:nvSpPr>
          <p:cNvPr id="9" name="Content Placeholder 1">
            <a:extLst>
              <a:ext uri="{FF2B5EF4-FFF2-40B4-BE49-F238E27FC236}">
                <a16:creationId xmlns:a16="http://schemas.microsoft.com/office/drawing/2014/main" id="{20BB55E5-2384-8DB8-6145-19AF2EB5B77D}"/>
              </a:ext>
            </a:extLst>
          </p:cNvPr>
          <p:cNvSpPr txBox="1">
            <a:spLocks/>
          </p:cNvSpPr>
          <p:nvPr/>
        </p:nvSpPr>
        <p:spPr>
          <a:xfrm>
            <a:off x="611341" y="1521692"/>
            <a:ext cx="3563548" cy="59673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4000" b="1">
                <a:latin typeface="+mn-lt"/>
                <a:cs typeface="Courier New" panose="02070309020205020404" pitchFamily="49" charset="0"/>
              </a:rPr>
              <a:t>camelCase</a:t>
            </a:r>
          </a:p>
        </p:txBody>
      </p:sp>
    </p:spTree>
    <p:extLst>
      <p:ext uri="{BB962C8B-B14F-4D97-AF65-F5344CB8AC3E}">
        <p14:creationId xmlns:p14="http://schemas.microsoft.com/office/powerpoint/2010/main" val="89706385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342900" indent="-342900">
              <a:buFont typeface="Arial" panose="020B0604020202020204" pitchFamily="34" charset="0"/>
              <a:buChar char="•"/>
            </a:pPr>
            <a:r>
              <a:rPr lang="en-US" noProof="0"/>
              <a:t>An exception </a:t>
            </a:r>
            <a:r>
              <a:rPr lang="en-US" b="1" noProof="0"/>
              <a:t>is an object</a:t>
            </a:r>
          </a:p>
          <a:p>
            <a:pPr marL="342900" indent="-342900">
              <a:buFont typeface="Arial" panose="020B0604020202020204" pitchFamily="34" charset="0"/>
              <a:buChar char="•"/>
            </a:pPr>
            <a:r>
              <a:rPr lang="en-US" b="1" noProof="0" err="1"/>
              <a:t>System.Exception</a:t>
            </a:r>
            <a:r>
              <a:rPr lang="en-US" noProof="0"/>
              <a:t> or a child class</a:t>
            </a:r>
          </a:p>
          <a:p>
            <a:pPr marL="342900" indent="-342900">
              <a:buFont typeface="Arial" panose="020B0604020202020204" pitchFamily="34" charset="0"/>
              <a:buChar char="•"/>
            </a:pPr>
            <a:r>
              <a:rPr lang="en-US" noProof="0"/>
              <a:t>You can write your </a:t>
            </a:r>
            <a:r>
              <a:rPr lang="en-US" b="1" noProof="0"/>
              <a:t>own exception </a:t>
            </a:r>
            <a:r>
              <a:rPr lang="en-US" noProof="0"/>
              <a:t>class</a:t>
            </a:r>
          </a:p>
          <a:p>
            <a:pPr marL="342900" indent="-342900">
              <a:buFont typeface="Arial" panose="020B0604020202020204" pitchFamily="34" charset="0"/>
              <a:buChar char="•"/>
            </a:pPr>
            <a:r>
              <a:rPr lang="en-US" noProof="0"/>
              <a:t>Before creating an exception class, check for the existing ones</a:t>
            </a:r>
          </a:p>
          <a:p>
            <a:pPr marL="342900" indent="-342900">
              <a:buFont typeface="Arial" panose="020B0604020202020204" pitchFamily="34" charset="0"/>
              <a:buChar char="•"/>
            </a:pPr>
            <a:r>
              <a:rPr lang="en-US" noProof="0"/>
              <a:t>Keywords:</a:t>
            </a:r>
          </a:p>
          <a:p>
            <a:pPr marL="1028700" lvl="1" indent="-342900">
              <a:buFont typeface="Arial" panose="020B0604020202020204" pitchFamily="34" charset="0"/>
              <a:buChar char="•"/>
            </a:pPr>
            <a:r>
              <a:rPr lang="en-US" b="1" noProof="0"/>
              <a:t>throw</a:t>
            </a:r>
          </a:p>
          <a:p>
            <a:pPr marL="1028700" lvl="1" indent="-342900">
              <a:buFont typeface="Arial" panose="020B0604020202020204" pitchFamily="34" charset="0"/>
              <a:buChar char="•"/>
            </a:pPr>
            <a:r>
              <a:rPr lang="en-US" b="1" noProof="0"/>
              <a:t>try-catch-finally</a:t>
            </a:r>
          </a:p>
          <a:p>
            <a:pPr marL="342900" indent="-342900">
              <a:buFont typeface="Arial" panose="020B0604020202020204" pitchFamily="34" charset="0"/>
              <a:buChar char="•"/>
            </a:pPr>
            <a:r>
              <a:rPr lang="en-US" noProof="0"/>
              <a:t>Main properties:</a:t>
            </a:r>
          </a:p>
          <a:p>
            <a:pPr marL="1028700" lvl="1" indent="-342900">
              <a:buFont typeface="Arial" panose="020B0604020202020204" pitchFamily="34" charset="0"/>
              <a:buChar char="•"/>
            </a:pPr>
            <a:r>
              <a:rPr lang="en-US" noProof="0"/>
              <a:t>Message</a:t>
            </a:r>
          </a:p>
          <a:p>
            <a:pPr marL="1028700" lvl="1" indent="-342900">
              <a:buFont typeface="Arial" panose="020B0604020202020204" pitchFamily="34" charset="0"/>
              <a:buChar char="•"/>
            </a:pPr>
            <a:r>
              <a:rPr lang="en-US" noProof="0" err="1"/>
              <a:t>Stacktrace</a:t>
            </a:r>
            <a:endParaRPr lang="en-US" noProof="0"/>
          </a:p>
          <a:p>
            <a:pPr marL="1028700" lvl="1" indent="-342900">
              <a:buFont typeface="Arial" panose="020B0604020202020204" pitchFamily="34" charset="0"/>
              <a:buChar char="•"/>
            </a:pPr>
            <a:r>
              <a:rPr lang="en-US" noProof="0" err="1"/>
              <a:t>InnerException</a:t>
            </a:r>
            <a:endParaRPr lang="en-US" noProof="0"/>
          </a:p>
        </p:txBody>
      </p:sp>
      <p:sp>
        <p:nvSpPr>
          <p:cNvPr id="4" name="Title 3"/>
          <p:cNvSpPr>
            <a:spLocks noGrp="1"/>
          </p:cNvSpPr>
          <p:nvPr>
            <p:ph type="title"/>
          </p:nvPr>
        </p:nvSpPr>
        <p:spPr/>
        <p:txBody>
          <a:bodyPr/>
          <a:lstStyle/>
          <a:p>
            <a:r>
              <a:rPr lang="en-US" noProof="0"/>
              <a:t>Exception handling</a:t>
            </a:r>
          </a:p>
        </p:txBody>
      </p:sp>
      <p:sp>
        <p:nvSpPr>
          <p:cNvPr id="5" name="Text Placeholder 4">
            <a:extLst>
              <a:ext uri="{FF2B5EF4-FFF2-40B4-BE49-F238E27FC236}">
                <a16:creationId xmlns:a16="http://schemas.microsoft.com/office/drawing/2014/main" id="{771B9C06-6DAE-914C-B64B-8079D8413F13}"/>
              </a:ext>
            </a:extLst>
          </p:cNvPr>
          <p:cNvSpPr>
            <a:spLocks noGrp="1"/>
          </p:cNvSpPr>
          <p:nvPr>
            <p:ph type="body" sz="quarter" idx="12"/>
          </p:nvPr>
        </p:nvSpPr>
        <p:spPr/>
        <p:txBody>
          <a:bodyPr/>
          <a:lstStyle/>
          <a:p>
            <a:r>
              <a:rPr lang="en-US"/>
              <a:t>What’s an Exception ?</a:t>
            </a:r>
            <a:endParaRPr lang="fr-FR"/>
          </a:p>
        </p:txBody>
      </p:sp>
      <p:sp>
        <p:nvSpPr>
          <p:cNvPr id="2" name="Slide Number Placeholder 1"/>
          <p:cNvSpPr>
            <a:spLocks noGrp="1"/>
          </p:cNvSpPr>
          <p:nvPr>
            <p:ph type="sldNum" sz="quarter" idx="69"/>
          </p:nvPr>
        </p:nvSpPr>
        <p:spPr/>
        <p:txBody>
          <a:bodyPr/>
          <a:lstStyle/>
          <a:p>
            <a:fld id="{3847DB54-D037-B84F-B6F1-2E8DA40D09AD}" type="slidenum">
              <a:rPr lang="en-US" smtClean="0"/>
              <a:pPr/>
              <a:t>50</a:t>
            </a:fld>
            <a:endParaRPr lang="en-US"/>
          </a:p>
        </p:txBody>
      </p:sp>
    </p:spTree>
    <p:extLst>
      <p:ext uri="{BB962C8B-B14F-4D97-AF65-F5344CB8AC3E}">
        <p14:creationId xmlns:p14="http://schemas.microsoft.com/office/powerpoint/2010/main" val="13701212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6135" y="2111166"/>
            <a:ext cx="11201588" cy="1233056"/>
          </a:xfrm>
        </p:spPr>
        <p:txBody>
          <a:bodyPr>
            <a:normAutofit/>
          </a:bodyPr>
          <a:lstStyle/>
          <a:p>
            <a:pPr marL="342900" indent="-342900">
              <a:buFont typeface="Arial" panose="020B0604020202020204" pitchFamily="34" charset="0"/>
              <a:buChar char="•"/>
            </a:pPr>
            <a:r>
              <a:rPr lang="en-US" sz="2800" noProof="0" dirty="0"/>
              <a:t>For exceptional event</a:t>
            </a:r>
          </a:p>
          <a:p>
            <a:pPr marL="342900" indent="-342900">
              <a:buFont typeface="Arial" panose="020B0604020202020204" pitchFamily="34" charset="0"/>
              <a:buChar char="•"/>
            </a:pPr>
            <a:r>
              <a:rPr lang="en-US" sz="2800" noProof="0" dirty="0"/>
              <a:t>For unexpected event</a:t>
            </a:r>
          </a:p>
        </p:txBody>
      </p:sp>
      <p:sp>
        <p:nvSpPr>
          <p:cNvPr id="4" name="Title 3"/>
          <p:cNvSpPr>
            <a:spLocks noGrp="1"/>
          </p:cNvSpPr>
          <p:nvPr>
            <p:ph type="title"/>
          </p:nvPr>
        </p:nvSpPr>
        <p:spPr/>
        <p:txBody>
          <a:bodyPr/>
          <a:lstStyle/>
          <a:p>
            <a:r>
              <a:rPr lang="en-US" noProof="0"/>
              <a:t>Exception handling</a:t>
            </a:r>
          </a:p>
        </p:txBody>
      </p:sp>
      <p:sp>
        <p:nvSpPr>
          <p:cNvPr id="7" name="Text Placeholder 6">
            <a:extLst>
              <a:ext uri="{FF2B5EF4-FFF2-40B4-BE49-F238E27FC236}">
                <a16:creationId xmlns:a16="http://schemas.microsoft.com/office/drawing/2014/main" id="{98FF9C7B-9C09-0C48-DEA5-8CB2922F2611}"/>
              </a:ext>
            </a:extLst>
          </p:cNvPr>
          <p:cNvSpPr>
            <a:spLocks noGrp="1"/>
          </p:cNvSpPr>
          <p:nvPr>
            <p:ph type="body" sz="quarter" idx="12"/>
          </p:nvPr>
        </p:nvSpPr>
        <p:spPr>
          <a:xfrm>
            <a:off x="455947" y="1583581"/>
            <a:ext cx="11201588" cy="381000"/>
          </a:xfrm>
        </p:spPr>
        <p:txBody>
          <a:bodyPr/>
          <a:lstStyle/>
          <a:p>
            <a:r>
              <a:rPr lang="en-US" noProof="0" dirty="0"/>
              <a:t>Exceptions must be used for</a:t>
            </a:r>
            <a:endParaRPr lang="fr-FR" dirty="0"/>
          </a:p>
        </p:txBody>
      </p:sp>
      <p:sp>
        <p:nvSpPr>
          <p:cNvPr id="2" name="Slide Number Placeholder 1"/>
          <p:cNvSpPr>
            <a:spLocks noGrp="1"/>
          </p:cNvSpPr>
          <p:nvPr>
            <p:ph type="sldNum" sz="quarter" idx="69"/>
          </p:nvPr>
        </p:nvSpPr>
        <p:spPr/>
        <p:txBody>
          <a:bodyPr/>
          <a:lstStyle/>
          <a:p>
            <a:fld id="{3847DB54-D037-B84F-B6F1-2E8DA40D09AD}" type="slidenum">
              <a:rPr lang="en-US" smtClean="0"/>
              <a:pPr/>
              <a:t>51</a:t>
            </a:fld>
            <a:endParaRPr lang="en-US"/>
          </a:p>
        </p:txBody>
      </p:sp>
      <p:sp>
        <p:nvSpPr>
          <p:cNvPr id="5" name="Title 3"/>
          <p:cNvSpPr txBox="1">
            <a:spLocks/>
          </p:cNvSpPr>
          <p:nvPr/>
        </p:nvSpPr>
        <p:spPr>
          <a:xfrm>
            <a:off x="457012" y="3429000"/>
            <a:ext cx="10270415" cy="3810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en-US" sz="1867" b="1" dirty="0">
                <a:solidFill>
                  <a:schemeClr val="tx2"/>
                </a:solidFill>
                <a:latin typeface="Segoe UI Semibold" panose="020B0502040204020203" pitchFamily="34" charset="0"/>
                <a:ea typeface="+mn-ea"/>
                <a:cs typeface="Segoe UI Semibold" panose="020B0502040204020203" pitchFamily="34" charset="0"/>
              </a:rPr>
              <a:t>Exceptions must </a:t>
            </a:r>
            <a:r>
              <a:rPr lang="en-US" sz="1867" b="1" u="sng" dirty="0">
                <a:solidFill>
                  <a:schemeClr val="tx2"/>
                </a:solidFill>
                <a:latin typeface="Segoe UI Semibold" panose="020B0502040204020203" pitchFamily="34" charset="0"/>
                <a:ea typeface="+mn-ea"/>
                <a:cs typeface="Segoe UI Semibold" panose="020B0502040204020203" pitchFamily="34" charset="0"/>
              </a:rPr>
              <a:t>never</a:t>
            </a:r>
            <a:r>
              <a:rPr lang="en-US" sz="1867" b="1" dirty="0">
                <a:solidFill>
                  <a:schemeClr val="tx2"/>
                </a:solidFill>
                <a:latin typeface="Segoe UI Semibold" panose="020B0502040204020203" pitchFamily="34" charset="0"/>
                <a:ea typeface="+mn-ea"/>
                <a:cs typeface="Segoe UI Semibold" panose="020B0502040204020203" pitchFamily="34" charset="0"/>
              </a:rPr>
              <a:t> be used for</a:t>
            </a:r>
          </a:p>
        </p:txBody>
      </p:sp>
      <p:sp>
        <p:nvSpPr>
          <p:cNvPr id="6" name="Content Placeholder 2"/>
          <p:cNvSpPr txBox="1">
            <a:spLocks/>
          </p:cNvSpPr>
          <p:nvPr/>
        </p:nvSpPr>
        <p:spPr>
          <a:xfrm>
            <a:off x="457011" y="4148351"/>
            <a:ext cx="10270415" cy="12330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800" dirty="0">
                <a:latin typeface="Segoe UI" panose="020B0502040204020203" pitchFamily="34" charset="0"/>
                <a:ea typeface="+mn-ea"/>
                <a:cs typeface="Segoe UI" panose="020B0502040204020203" pitchFamily="34" charset="0"/>
              </a:rPr>
              <a:t>For returning an expected result</a:t>
            </a:r>
          </a:p>
          <a:p>
            <a:pPr marL="342900" indent="-342900">
              <a:lnSpc>
                <a:spcPct val="100000"/>
              </a:lnSpc>
              <a:buFont typeface="Arial" panose="020B0604020202020204" pitchFamily="34" charset="0"/>
              <a:buChar char="•"/>
            </a:pPr>
            <a:r>
              <a:rPr lang="en-US" sz="2800" dirty="0">
                <a:latin typeface="Segoe UI" panose="020B0502040204020203" pitchFamily="34" charset="0"/>
                <a:ea typeface="+mn-ea"/>
                <a:cs typeface="Segoe UI" panose="020B0502040204020203" pitchFamily="34" charset="0"/>
              </a:rPr>
              <a:t>As a control flow mechanism</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p:txBody>
      </p:sp>
    </p:spTree>
    <p:extLst>
      <p:ext uri="{BB962C8B-B14F-4D97-AF65-F5344CB8AC3E}">
        <p14:creationId xmlns:p14="http://schemas.microsoft.com/office/powerpoint/2010/main" val="31520579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1826921-F906-133E-86FC-2820FCD6E5A3}"/>
              </a:ext>
            </a:extLst>
          </p:cNvPr>
          <p:cNvPicPr>
            <a:picLocks noChangeAspect="1"/>
          </p:cNvPicPr>
          <p:nvPr/>
        </p:nvPicPr>
        <p:blipFill>
          <a:blip r:embed="rId3"/>
          <a:stretch>
            <a:fillRect/>
          </a:stretch>
        </p:blipFill>
        <p:spPr>
          <a:xfrm>
            <a:off x="1040305" y="1050781"/>
            <a:ext cx="5144218" cy="4496427"/>
          </a:xfrm>
          <a:prstGeom prst="rect">
            <a:avLst/>
          </a:prstGeom>
        </p:spPr>
      </p:pic>
      <p:sp>
        <p:nvSpPr>
          <p:cNvPr id="2" name="Slide Number Placeholder 1"/>
          <p:cNvSpPr>
            <a:spLocks noGrp="1"/>
          </p:cNvSpPr>
          <p:nvPr>
            <p:ph type="sldNum" sz="quarter" idx="12"/>
          </p:nvPr>
        </p:nvSpPr>
        <p:spPr/>
        <p:txBody>
          <a:bodyPr/>
          <a:lstStyle/>
          <a:p>
            <a:fld id="{3847DB54-D037-B84F-B6F1-2E8DA40D09AD}" type="slidenum">
              <a:rPr lang="en-US" smtClean="0"/>
              <a:pPr/>
              <a:t>52</a:t>
            </a:fld>
            <a:endParaRPr lang="en-US"/>
          </a:p>
        </p:txBody>
      </p:sp>
      <p:sp>
        <p:nvSpPr>
          <p:cNvPr id="4" name="Title 3"/>
          <p:cNvSpPr>
            <a:spLocks noGrp="1"/>
          </p:cNvSpPr>
          <p:nvPr>
            <p:ph type="title"/>
          </p:nvPr>
        </p:nvSpPr>
        <p:spPr/>
        <p:txBody>
          <a:bodyPr/>
          <a:lstStyle/>
          <a:p>
            <a:r>
              <a:rPr lang="en-US" noProof="0"/>
              <a:t>Patterns</a:t>
            </a:r>
          </a:p>
        </p:txBody>
      </p:sp>
      <p:sp>
        <p:nvSpPr>
          <p:cNvPr id="6" name="Arrow: Left 5"/>
          <p:cNvSpPr/>
          <p:nvPr/>
        </p:nvSpPr>
        <p:spPr>
          <a:xfrm>
            <a:off x="6127279" y="2454887"/>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6143631" y="3355767"/>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6185450" y="4122820"/>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p:cNvSpPr/>
          <p:nvPr/>
        </p:nvSpPr>
        <p:spPr>
          <a:xfrm>
            <a:off x="6185450" y="4889874"/>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Folded Corner 9"/>
          <p:cNvSpPr/>
          <p:nvPr/>
        </p:nvSpPr>
        <p:spPr>
          <a:xfrm>
            <a:off x="8062256" y="2228364"/>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 throws the same exception</a:t>
            </a:r>
          </a:p>
        </p:txBody>
      </p:sp>
      <p:sp>
        <p:nvSpPr>
          <p:cNvPr id="11" name="Rectangle: Folded Corner 10"/>
          <p:cNvSpPr/>
          <p:nvPr/>
        </p:nvSpPr>
        <p:spPr>
          <a:xfrm>
            <a:off x="8062256" y="4084928"/>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Just handle it, return to normal</a:t>
            </a:r>
          </a:p>
        </p:txBody>
      </p:sp>
      <p:sp>
        <p:nvSpPr>
          <p:cNvPr id="12" name="Rectangle: Folded Corner 11"/>
          <p:cNvSpPr/>
          <p:nvPr/>
        </p:nvSpPr>
        <p:spPr>
          <a:xfrm>
            <a:off x="8062256" y="3155280"/>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Throws a new one with a reference of the original</a:t>
            </a:r>
          </a:p>
        </p:txBody>
      </p:sp>
      <p:sp>
        <p:nvSpPr>
          <p:cNvPr id="13" name="Rectangle: Folded Corner 12"/>
          <p:cNvSpPr/>
          <p:nvPr/>
        </p:nvSpPr>
        <p:spPr>
          <a:xfrm>
            <a:off x="8062256" y="5044091"/>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Always executed</a:t>
            </a:r>
          </a:p>
        </p:txBody>
      </p:sp>
    </p:spTree>
    <p:extLst>
      <p:ext uri="{BB962C8B-B14F-4D97-AF65-F5344CB8AC3E}">
        <p14:creationId xmlns:p14="http://schemas.microsoft.com/office/powerpoint/2010/main" val="3647632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pPr/>
              <a:t>53</a:t>
            </a:fld>
            <a:endParaRPr lang="en-US"/>
          </a:p>
        </p:txBody>
      </p:sp>
      <p:sp>
        <p:nvSpPr>
          <p:cNvPr id="3" name="Content Placeholder 2"/>
          <p:cNvSpPr>
            <a:spLocks noGrp="1"/>
          </p:cNvSpPr>
          <p:nvPr>
            <p:ph idx="1"/>
          </p:nvPr>
        </p:nvSpPr>
        <p:spPr>
          <a:xfrm>
            <a:off x="960792" y="1524000"/>
            <a:ext cx="10270415" cy="1357745"/>
          </a:xfrm>
        </p:spPr>
        <p:txBody>
          <a:bodyPr/>
          <a:lstStyle/>
          <a:p>
            <a:pPr marL="342900" indent="-342900">
              <a:buFont typeface="Arial" panose="020B0604020202020204" pitchFamily="34" charset="0"/>
              <a:buChar char="•"/>
            </a:pPr>
            <a:r>
              <a:rPr lang="en-US" noProof="0"/>
              <a:t>Add condition to a catch clause</a:t>
            </a:r>
          </a:p>
          <a:p>
            <a:pPr marL="342900" indent="-342900">
              <a:buFont typeface="Arial" panose="020B0604020202020204" pitchFamily="34" charset="0"/>
              <a:buChar char="•"/>
            </a:pPr>
            <a:r>
              <a:rPr lang="en-US" noProof="0"/>
              <a:t>Better visibility if the content on the exception can influence the code (throw or not throw)</a:t>
            </a:r>
          </a:p>
        </p:txBody>
      </p:sp>
      <p:sp>
        <p:nvSpPr>
          <p:cNvPr id="4" name="Title 3"/>
          <p:cNvSpPr>
            <a:spLocks noGrp="1"/>
          </p:cNvSpPr>
          <p:nvPr>
            <p:ph type="title"/>
          </p:nvPr>
        </p:nvSpPr>
        <p:spPr/>
        <p:txBody>
          <a:bodyPr/>
          <a:lstStyle/>
          <a:p>
            <a:r>
              <a:rPr lang="en-US" noProof="0"/>
              <a:t>Exception filters</a:t>
            </a:r>
          </a:p>
        </p:txBody>
      </p:sp>
      <p:pic>
        <p:nvPicPr>
          <p:cNvPr id="7" name="Image 6">
            <a:extLst>
              <a:ext uri="{FF2B5EF4-FFF2-40B4-BE49-F238E27FC236}">
                <a16:creationId xmlns:a16="http://schemas.microsoft.com/office/drawing/2014/main" id="{C8A86B2C-8DE6-A40B-674B-D83F1DA486F8}"/>
              </a:ext>
            </a:extLst>
          </p:cNvPr>
          <p:cNvPicPr>
            <a:picLocks noChangeAspect="1"/>
          </p:cNvPicPr>
          <p:nvPr/>
        </p:nvPicPr>
        <p:blipFill>
          <a:blip r:embed="rId3"/>
          <a:stretch>
            <a:fillRect/>
          </a:stretch>
        </p:blipFill>
        <p:spPr>
          <a:xfrm>
            <a:off x="2117013" y="2752535"/>
            <a:ext cx="7957974" cy="2197151"/>
          </a:xfrm>
          <a:prstGeom prst="rect">
            <a:avLst/>
          </a:prstGeom>
        </p:spPr>
      </p:pic>
    </p:spTree>
    <p:extLst>
      <p:ext uri="{BB962C8B-B14F-4D97-AF65-F5344CB8AC3E}">
        <p14:creationId xmlns:p14="http://schemas.microsoft.com/office/powerpoint/2010/main" val="311848203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60793" y="1775955"/>
            <a:ext cx="10270414" cy="3562787"/>
          </a:xfrm>
        </p:spPr>
        <p:txBody>
          <a:bodyPr/>
          <a:lstStyle/>
          <a:p>
            <a:r>
              <a:rPr lang="en-US"/>
              <a:t>Handling Exceptions in a C# Project</a:t>
            </a:r>
          </a:p>
          <a:p>
            <a:r>
              <a:rPr lang="en-US"/>
              <a:t>Implementing custom Exceptions</a:t>
            </a:r>
          </a:p>
        </p:txBody>
      </p:sp>
      <p:sp>
        <p:nvSpPr>
          <p:cNvPr id="4" name="Slide Number Placeholder 3"/>
          <p:cNvSpPr>
            <a:spLocks noGrp="1"/>
          </p:cNvSpPr>
          <p:nvPr>
            <p:ph type="sldNum" sz="quarter" idx="12"/>
          </p:nvPr>
        </p:nvSpPr>
        <p:spPr/>
        <p:txBody>
          <a:bodyPr/>
          <a:lstStyle/>
          <a:p>
            <a:fld id="{3847DB54-D037-B84F-B6F1-2E8DA40D09AD}" type="slidenum">
              <a:rPr lang="en-US" smtClean="0"/>
              <a:pPr/>
              <a:t>54</a:t>
            </a:fld>
            <a:endParaRPr lang="en-US"/>
          </a:p>
        </p:txBody>
      </p:sp>
      <p:sp>
        <p:nvSpPr>
          <p:cNvPr id="9" name="Title 1">
            <a:extLst>
              <a:ext uri="{FF2B5EF4-FFF2-40B4-BE49-F238E27FC236}">
                <a16:creationId xmlns:a16="http://schemas.microsoft.com/office/drawing/2014/main" id="{2A2ACA7A-F29B-46F6-806D-8429273B790C}"/>
              </a:ext>
            </a:extLst>
          </p:cNvPr>
          <p:cNvSpPr txBox="1">
            <a:spLocks/>
          </p:cNvSpPr>
          <p:nvPr/>
        </p:nvSpPr>
        <p:spPr>
          <a:xfrm>
            <a:off x="960792" y="390719"/>
            <a:ext cx="10270415" cy="9983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chemeClr val="tx1"/>
                </a:solidFill>
                <a:latin typeface="Segoe UI" charset="0"/>
                <a:ea typeface="Segoe UI" charset="0"/>
                <a:cs typeface="Segoe UI" charset="0"/>
              </a:defRPr>
            </a:lvl1pPr>
          </a:lstStyle>
          <a:p>
            <a:r>
              <a:rPr lang="fr-FR"/>
              <a:t>DEMO</a:t>
            </a:r>
          </a:p>
        </p:txBody>
      </p:sp>
      <p:pic>
        <p:nvPicPr>
          <p:cNvPr id="15" name="Graphic 14" descr="Video camera">
            <a:extLst>
              <a:ext uri="{FF2B5EF4-FFF2-40B4-BE49-F238E27FC236}">
                <a16:creationId xmlns:a16="http://schemas.microsoft.com/office/drawing/2014/main" id="{7BD3AEB6-0BC1-4F40-A4F2-FB66FBD97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6807" y="474663"/>
            <a:ext cx="914400" cy="914400"/>
          </a:xfrm>
          <a:prstGeom prst="rect">
            <a:avLst/>
          </a:prstGeom>
        </p:spPr>
      </p:pic>
    </p:spTree>
    <p:extLst>
      <p:ext uri="{BB962C8B-B14F-4D97-AF65-F5344CB8AC3E}">
        <p14:creationId xmlns:p14="http://schemas.microsoft.com/office/powerpoint/2010/main" val="3176527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960792" y="1524000"/>
            <a:ext cx="4698603" cy="4351338"/>
          </a:xfrm>
        </p:spPr>
        <p:txBody>
          <a:bodyPr/>
          <a:lstStyle/>
          <a:p>
            <a:pPr marL="342900" indent="-342900">
              <a:buFont typeface="Arial" panose="020B0604020202020204" pitchFamily="34" charset="0"/>
              <a:buChar char="•"/>
            </a:pPr>
            <a:r>
              <a:rPr lang="en-US"/>
              <a:t>Defines :</a:t>
            </a:r>
          </a:p>
          <a:p>
            <a:pPr marL="1028700" lvl="1" indent="-342900">
              <a:buFont typeface="Arial" panose="020B0604020202020204" pitchFamily="34" charset="0"/>
              <a:buChar char="•"/>
            </a:pPr>
            <a:r>
              <a:rPr lang="en-US"/>
              <a:t>Storage</a:t>
            </a:r>
          </a:p>
          <a:p>
            <a:pPr marL="1485900" lvl="2" indent="-342900">
              <a:buFont typeface="Arial" panose="020B0604020202020204" pitchFamily="34" charset="0"/>
              <a:buChar char="•"/>
            </a:pPr>
            <a:r>
              <a:rPr lang="en-US"/>
              <a:t>Memory</a:t>
            </a:r>
          </a:p>
          <a:p>
            <a:pPr marL="1485900" lvl="2" indent="-342900">
              <a:buFont typeface="Arial" panose="020B0604020202020204" pitchFamily="34" charset="0"/>
              <a:buChar char="•"/>
            </a:pPr>
            <a:r>
              <a:rPr lang="en-US"/>
              <a:t>Disk</a:t>
            </a:r>
          </a:p>
          <a:p>
            <a:pPr marL="1028700" lvl="1" indent="-342900">
              <a:buFont typeface="Arial" panose="020B0604020202020204" pitchFamily="34" charset="0"/>
              <a:buChar char="•"/>
            </a:pPr>
            <a:r>
              <a:rPr lang="en-US"/>
              <a:t>On screen display</a:t>
            </a:r>
          </a:p>
        </p:txBody>
      </p:sp>
      <p:sp>
        <p:nvSpPr>
          <p:cNvPr id="6" name="Title 5"/>
          <p:cNvSpPr>
            <a:spLocks noGrp="1"/>
          </p:cNvSpPr>
          <p:nvPr>
            <p:ph type="title"/>
          </p:nvPr>
        </p:nvSpPr>
        <p:spPr/>
        <p:txBody>
          <a:bodyPr/>
          <a:lstStyle/>
          <a:p>
            <a:r>
              <a:rPr lang="en-US"/>
              <a:t>Encoding</a:t>
            </a:r>
          </a:p>
        </p:txBody>
      </p:sp>
      <p:sp>
        <p:nvSpPr>
          <p:cNvPr id="9" name="Content Placeholder 6">
            <a:extLst>
              <a:ext uri="{FF2B5EF4-FFF2-40B4-BE49-F238E27FC236}">
                <a16:creationId xmlns:a16="http://schemas.microsoft.com/office/drawing/2014/main" id="{6BCE3BE5-A619-456F-9599-9ADF4E1A3AD3}"/>
              </a:ext>
            </a:extLst>
          </p:cNvPr>
          <p:cNvSpPr txBox="1">
            <a:spLocks/>
          </p:cNvSpPr>
          <p:nvPr/>
        </p:nvSpPr>
        <p:spPr>
          <a:xfrm>
            <a:off x="5796412" y="1528116"/>
            <a:ext cx="5707724" cy="43513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t>Common encodings :</a:t>
            </a:r>
          </a:p>
          <a:p>
            <a:pPr marL="1028700" lvl="1" indent="-342900">
              <a:buFont typeface="Arial" panose="020B0604020202020204" pitchFamily="34" charset="0"/>
              <a:buChar char="•"/>
            </a:pPr>
            <a:r>
              <a:rPr lang="en-US"/>
              <a:t>UTF7</a:t>
            </a:r>
          </a:p>
          <a:p>
            <a:pPr marL="1028700" lvl="1" indent="-342900">
              <a:buFont typeface="Arial" panose="020B0604020202020204" pitchFamily="34" charset="0"/>
              <a:buChar char="•"/>
            </a:pPr>
            <a:r>
              <a:rPr lang="en-US"/>
              <a:t>UTF8</a:t>
            </a:r>
          </a:p>
          <a:p>
            <a:pPr marL="1028700" lvl="1" indent="-342900">
              <a:buFont typeface="Arial" panose="020B0604020202020204" pitchFamily="34" charset="0"/>
              <a:buChar char="•"/>
            </a:pPr>
            <a:r>
              <a:rPr lang="en-US"/>
              <a:t>UTF16 (Little/Big </a:t>
            </a:r>
            <a:r>
              <a:rPr lang="en-US" err="1"/>
              <a:t>Endians</a:t>
            </a:r>
            <a:r>
              <a:rPr lang="en-US"/>
              <a:t>)</a:t>
            </a:r>
          </a:p>
          <a:p>
            <a:pPr marL="1028700" lvl="1" indent="-342900">
              <a:buFont typeface="Arial" panose="020B0604020202020204" pitchFamily="34" charset="0"/>
              <a:buChar char="•"/>
            </a:pPr>
            <a:r>
              <a:rPr lang="en-US"/>
              <a:t>UTF32</a:t>
            </a:r>
          </a:p>
          <a:p>
            <a:pPr marL="1028700" lvl="1" indent="-342900">
              <a:buFont typeface="Arial" panose="020B0604020202020204" pitchFamily="34" charset="0"/>
              <a:buChar char="•"/>
            </a:pPr>
            <a:r>
              <a:rPr lang="en-US"/>
              <a:t>Code page 1252 (West European Windows)</a:t>
            </a:r>
          </a:p>
        </p:txBody>
      </p:sp>
    </p:spTree>
    <p:extLst>
      <p:ext uri="{BB962C8B-B14F-4D97-AF65-F5344CB8AC3E}">
        <p14:creationId xmlns:p14="http://schemas.microsoft.com/office/powerpoint/2010/main" val="21234524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342900" indent="-342900">
              <a:buFont typeface="Arial" panose="020B0604020202020204" pitchFamily="34" charset="0"/>
              <a:buChar char="•"/>
            </a:pPr>
            <a:r>
              <a:rPr lang="en-US"/>
              <a:t>Default : DO NOT USE IT </a:t>
            </a:r>
            <a:r>
              <a:rPr lang="en-US">
                <a:sym typeface="Wingdings" panose="05000000000000000000" pitchFamily="2" charset="2"/>
              </a:rPr>
              <a:t></a:t>
            </a:r>
            <a:endParaRPr lang="en-US"/>
          </a:p>
          <a:p>
            <a:pPr marL="342900" indent="-342900">
              <a:buFont typeface="Arial" panose="020B0604020202020204" pitchFamily="34" charset="0"/>
              <a:buChar char="•"/>
            </a:pPr>
            <a:r>
              <a:rPr lang="en-US" err="1"/>
              <a:t>GetBytes</a:t>
            </a:r>
            <a:r>
              <a:rPr lang="en-US"/>
              <a:t>() : Conversion String =&gt; byte[]</a:t>
            </a:r>
          </a:p>
          <a:p>
            <a:pPr marL="342900" indent="-342900">
              <a:buFont typeface="Arial" panose="020B0604020202020204" pitchFamily="34" charset="0"/>
              <a:buChar char="•"/>
            </a:pPr>
            <a:r>
              <a:rPr lang="en-US" err="1"/>
              <a:t>GetChars</a:t>
            </a:r>
            <a:r>
              <a:rPr lang="en-US"/>
              <a:t>() : Conversion byte[] =&gt; char[]</a:t>
            </a:r>
          </a:p>
          <a:p>
            <a:pPr marL="342900" indent="-342900">
              <a:buFont typeface="Arial" panose="020B0604020202020204" pitchFamily="34" charset="0"/>
              <a:buChar char="•"/>
            </a:pPr>
            <a:r>
              <a:rPr lang="en-US" err="1"/>
              <a:t>GetString</a:t>
            </a:r>
            <a:r>
              <a:rPr lang="en-US"/>
              <a:t>(): Conversion byte[] =&gt; string</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When reading/writing files :</a:t>
            </a:r>
          </a:p>
          <a:p>
            <a:pPr marL="1028700" lvl="1" indent="-342900">
              <a:buFont typeface="Arial" panose="020B0604020202020204" pitchFamily="34" charset="0"/>
              <a:buChar char="•"/>
            </a:pPr>
            <a:r>
              <a:rPr lang="en-US"/>
              <a:t>Most often can’t be determined from text file</a:t>
            </a:r>
          </a:p>
          <a:p>
            <a:pPr marL="1028700" lvl="1" indent="-342900">
              <a:buFont typeface="Arial" panose="020B0604020202020204" pitchFamily="34" charset="0"/>
              <a:buChar char="•"/>
            </a:pPr>
            <a:r>
              <a:rPr lang="en-US"/>
              <a:t>Always specify encoding</a:t>
            </a:r>
          </a:p>
          <a:p>
            <a:pPr marL="1028700" lvl="1" indent="-342900">
              <a:buFont typeface="Arial" panose="020B0604020202020204" pitchFamily="34" charset="0"/>
              <a:buChar char="•"/>
            </a:pPr>
            <a:endParaRPr lang="en-US"/>
          </a:p>
        </p:txBody>
      </p:sp>
      <p:sp>
        <p:nvSpPr>
          <p:cNvPr id="6" name="Title 5"/>
          <p:cNvSpPr>
            <a:spLocks noGrp="1"/>
          </p:cNvSpPr>
          <p:nvPr>
            <p:ph type="title"/>
          </p:nvPr>
        </p:nvSpPr>
        <p:spPr/>
        <p:txBody>
          <a:bodyPr/>
          <a:lstStyle/>
          <a:p>
            <a:r>
              <a:rPr lang="en-US" err="1"/>
              <a:t>System.Text.Encoding</a:t>
            </a:r>
            <a:endParaRPr lang="en-US"/>
          </a:p>
        </p:txBody>
      </p:sp>
    </p:spTree>
    <p:extLst>
      <p:ext uri="{BB962C8B-B14F-4D97-AF65-F5344CB8AC3E}">
        <p14:creationId xmlns:p14="http://schemas.microsoft.com/office/powerpoint/2010/main" val="34631599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47DB54-D037-B84F-B6F1-2E8DA40D09AD}" type="slidenum">
              <a:rPr lang="en-US" smtClean="0"/>
              <a:pPr/>
              <a:t>57</a:t>
            </a:fld>
            <a:endParaRPr lang="en-US"/>
          </a:p>
        </p:txBody>
      </p:sp>
      <p:sp>
        <p:nvSpPr>
          <p:cNvPr id="4" name="Title 3"/>
          <p:cNvSpPr>
            <a:spLocks noGrp="1"/>
          </p:cNvSpPr>
          <p:nvPr>
            <p:ph type="title"/>
          </p:nvPr>
        </p:nvSpPr>
        <p:spPr/>
        <p:txBody>
          <a:bodyPr/>
          <a:lstStyle/>
          <a:p>
            <a:r>
              <a:rPr lang="en-US" noProof="0"/>
              <a:t>Patterns</a:t>
            </a:r>
          </a:p>
        </p:txBody>
      </p:sp>
      <p:pic>
        <p:nvPicPr>
          <p:cNvPr id="5" name="Picture 4"/>
          <p:cNvPicPr>
            <a:picLocks noChangeAspect="1"/>
          </p:cNvPicPr>
          <p:nvPr/>
        </p:nvPicPr>
        <p:blipFill>
          <a:blip r:embed="rId3"/>
          <a:stretch>
            <a:fillRect/>
          </a:stretch>
        </p:blipFill>
        <p:spPr>
          <a:xfrm>
            <a:off x="1151102" y="1189265"/>
            <a:ext cx="6167265" cy="4324844"/>
          </a:xfrm>
          <a:prstGeom prst="rect">
            <a:avLst/>
          </a:prstGeom>
        </p:spPr>
      </p:pic>
      <p:sp>
        <p:nvSpPr>
          <p:cNvPr id="6" name="Arrow: Left 5"/>
          <p:cNvSpPr/>
          <p:nvPr/>
        </p:nvSpPr>
        <p:spPr>
          <a:xfrm>
            <a:off x="3629892" y="2187609"/>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4100947" y="3271286"/>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p:cNvSpPr/>
          <p:nvPr/>
        </p:nvSpPr>
        <p:spPr>
          <a:xfrm>
            <a:off x="7508677" y="4085682"/>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p:cNvSpPr/>
          <p:nvPr/>
        </p:nvSpPr>
        <p:spPr>
          <a:xfrm>
            <a:off x="3387438" y="4943847"/>
            <a:ext cx="1427018" cy="570262"/>
          </a:xfrm>
          <a:prstGeom prst="leftArrow">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Folded Corner 9"/>
          <p:cNvSpPr/>
          <p:nvPr/>
        </p:nvSpPr>
        <p:spPr>
          <a:xfrm>
            <a:off x="5229604" y="2056695"/>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 throws the same exception</a:t>
            </a:r>
          </a:p>
        </p:txBody>
      </p:sp>
      <p:sp>
        <p:nvSpPr>
          <p:cNvPr id="11" name="Rectangle: Folded Corner 10"/>
          <p:cNvSpPr/>
          <p:nvPr/>
        </p:nvSpPr>
        <p:spPr>
          <a:xfrm>
            <a:off x="5672949" y="3140371"/>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Just handle it, return to normal</a:t>
            </a:r>
          </a:p>
        </p:txBody>
      </p:sp>
      <p:sp>
        <p:nvSpPr>
          <p:cNvPr id="12" name="Rectangle: Folded Corner 11"/>
          <p:cNvSpPr/>
          <p:nvPr/>
        </p:nvSpPr>
        <p:spPr>
          <a:xfrm>
            <a:off x="9126005" y="3954768"/>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Throws a new one with a reference of the original</a:t>
            </a:r>
          </a:p>
        </p:txBody>
      </p:sp>
      <p:sp>
        <p:nvSpPr>
          <p:cNvPr id="13" name="Rectangle: Folded Corner 12"/>
          <p:cNvSpPr/>
          <p:nvPr/>
        </p:nvSpPr>
        <p:spPr>
          <a:xfrm>
            <a:off x="4999367" y="4817125"/>
            <a:ext cx="2992582" cy="832089"/>
          </a:xfrm>
          <a:prstGeom prst="foldedCorner">
            <a:avLst/>
          </a:prstGeom>
          <a:solidFill>
            <a:srgbClr val="FF7105"/>
          </a:solidFill>
          <a:ln>
            <a:solidFill>
              <a:srgbClr val="B43C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Always executed</a:t>
            </a:r>
          </a:p>
        </p:txBody>
      </p:sp>
    </p:spTree>
    <p:extLst>
      <p:ext uri="{BB962C8B-B14F-4D97-AF65-F5344CB8AC3E}">
        <p14:creationId xmlns:p14="http://schemas.microsoft.com/office/powerpoint/2010/main" val="453482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Basic Syntax</a:t>
            </a:r>
            <a:endParaRPr lang="en-US" noProof="0"/>
          </a:p>
        </p:txBody>
      </p:sp>
      <p:sp>
        <p:nvSpPr>
          <p:cNvPr id="3" name="Text Placeholder 2">
            <a:extLst>
              <a:ext uri="{FF2B5EF4-FFF2-40B4-BE49-F238E27FC236}">
                <a16:creationId xmlns:a16="http://schemas.microsoft.com/office/drawing/2014/main" id="{C5CA88AD-3ABB-BC57-8673-DA6D4193B939}"/>
              </a:ext>
            </a:extLst>
          </p:cNvPr>
          <p:cNvSpPr>
            <a:spLocks noGrp="1"/>
          </p:cNvSpPr>
          <p:nvPr>
            <p:ph type="body" sz="quarter" idx="12"/>
          </p:nvPr>
        </p:nvSpPr>
        <p:spPr/>
        <p:txBody>
          <a:bodyPr/>
          <a:lstStyle/>
          <a:p>
            <a:r>
              <a:rPr lang="en-US"/>
              <a:t>Guidelines (make your code easier to read)</a:t>
            </a:r>
            <a:endParaRPr lang="fr-FR"/>
          </a:p>
        </p:txBody>
      </p:sp>
      <p:graphicFrame>
        <p:nvGraphicFramePr>
          <p:cNvPr id="4" name="Table 3">
            <a:extLst>
              <a:ext uri="{FF2B5EF4-FFF2-40B4-BE49-F238E27FC236}">
                <a16:creationId xmlns:a16="http://schemas.microsoft.com/office/drawing/2014/main" id="{D7B9BAC0-5E5D-4380-8B1F-E895408ECC55}"/>
              </a:ext>
            </a:extLst>
          </p:cNvPr>
          <p:cNvGraphicFramePr>
            <a:graphicFrameLocks noGrp="1"/>
          </p:cNvGraphicFramePr>
          <p:nvPr>
            <p:extLst>
              <p:ext uri="{D42A27DB-BD31-4B8C-83A1-F6EECF244321}">
                <p14:modId xmlns:p14="http://schemas.microsoft.com/office/powerpoint/2010/main" val="1125466025"/>
              </p:ext>
            </p:extLst>
          </p:nvPr>
        </p:nvGraphicFramePr>
        <p:xfrm>
          <a:off x="457012" y="1945903"/>
          <a:ext cx="11201776" cy="1828800"/>
        </p:xfrm>
        <a:graphic>
          <a:graphicData uri="http://schemas.openxmlformats.org/drawingml/2006/table">
            <a:tbl>
              <a:tblPr>
                <a:tableStyleId>{5C22544A-7EE6-4342-B048-85BDC9FD1C3A}</a:tableStyleId>
              </a:tblPr>
              <a:tblGrid>
                <a:gridCol w="1084651">
                  <a:extLst>
                    <a:ext uri="{9D8B030D-6E8A-4147-A177-3AD203B41FA5}">
                      <a16:colId xmlns:a16="http://schemas.microsoft.com/office/drawing/2014/main" val="1271404041"/>
                    </a:ext>
                  </a:extLst>
                </a:gridCol>
                <a:gridCol w="10117125">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en-US"/>
                        <a:t>be consistent when defining a naming convention</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5524292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fr-FR" err="1"/>
                        <a:t>try</a:t>
                      </a:r>
                      <a:r>
                        <a:rPr lang="fr-FR"/>
                        <a:t> to match </a:t>
                      </a:r>
                      <a:r>
                        <a:rPr lang="fr-FR" err="1"/>
                        <a:t>classic</a:t>
                      </a:r>
                      <a:r>
                        <a:rPr lang="fr-FR"/>
                        <a:t> </a:t>
                      </a:r>
                      <a:r>
                        <a:rPr lang="fr-FR" err="1"/>
                        <a:t>rules</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3347895263"/>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fr-FR"/>
                        <a:t>use </a:t>
                      </a:r>
                      <a:r>
                        <a:rPr lang="fr-FR" err="1"/>
                        <a:t>productivity</a:t>
                      </a:r>
                      <a:r>
                        <a:rPr lang="fr-FR"/>
                        <a:t> </a:t>
                      </a:r>
                      <a:r>
                        <a:rPr lang="fr-FR" err="1"/>
                        <a:t>tools</a:t>
                      </a:r>
                      <a:r>
                        <a:rPr lang="fr-FR"/>
                        <a:t> like R#, </a:t>
                      </a:r>
                      <a:r>
                        <a:rPr lang="fr-FR" err="1"/>
                        <a:t>Roslyn</a:t>
                      </a:r>
                      <a:r>
                        <a:rPr lang="fr-FR"/>
                        <a:t> Analyzer to help </a:t>
                      </a:r>
                      <a:r>
                        <a:rPr lang="fr-FR" err="1"/>
                        <a:t>developers</a:t>
                      </a:r>
                      <a:endParaRPr lang="fr-F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2504748765"/>
                  </a:ext>
                </a:extLst>
              </a:tr>
              <a:tr h="396000">
                <a:tc>
                  <a:txBody>
                    <a:bodyPr/>
                    <a:lstStyle/>
                    <a:p>
                      <a:pPr algn="ctr"/>
                      <a:r>
                        <a:rPr lang="fr-FR" b="1">
                          <a:solidFill>
                            <a:schemeClr val="bg1"/>
                          </a:solidFill>
                        </a:rPr>
                        <a:t>DO</a:t>
                      </a:r>
                    </a:p>
                  </a:txBody>
                  <a:tcPr anchor="ct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r>
                        <a:rPr lang="fr-FR"/>
                        <a:t>use </a:t>
                      </a:r>
                      <a:r>
                        <a:rPr lang="fr-FR" err="1"/>
                        <a:t>tools</a:t>
                      </a:r>
                      <a:r>
                        <a:rPr lang="fr-FR"/>
                        <a:t> like </a:t>
                      </a:r>
                      <a:r>
                        <a:rPr lang="fr-FR" err="1"/>
                        <a:t>Stylecop</a:t>
                      </a:r>
                      <a:r>
                        <a:rPr lang="fr-FR"/>
                        <a:t> to check the code</a:t>
                      </a:r>
                    </a:p>
                  </a:txBody>
                  <a:tcPr>
                    <a:lnL w="12700" cap="flat" cmpd="sng" algn="ctr">
                      <a:solidFill>
                        <a:schemeClr val="tx1"/>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3906597780"/>
                  </a:ext>
                </a:extLst>
              </a:tr>
            </a:tbl>
          </a:graphicData>
        </a:graphic>
      </p:graphicFrame>
      <p:graphicFrame>
        <p:nvGraphicFramePr>
          <p:cNvPr id="8" name="Table 7">
            <a:extLst>
              <a:ext uri="{FF2B5EF4-FFF2-40B4-BE49-F238E27FC236}">
                <a16:creationId xmlns:a16="http://schemas.microsoft.com/office/drawing/2014/main" id="{E03212EC-39AE-4D3D-8D84-C2A2B5604B63}"/>
              </a:ext>
            </a:extLst>
          </p:cNvPr>
          <p:cNvGraphicFramePr>
            <a:graphicFrameLocks noGrp="1"/>
          </p:cNvGraphicFramePr>
          <p:nvPr>
            <p:extLst>
              <p:ext uri="{D42A27DB-BD31-4B8C-83A1-F6EECF244321}">
                <p14:modId xmlns:p14="http://schemas.microsoft.com/office/powerpoint/2010/main" val="3936719411"/>
              </p:ext>
            </p:extLst>
          </p:nvPr>
        </p:nvGraphicFramePr>
        <p:xfrm>
          <a:off x="472054" y="4532489"/>
          <a:ext cx="11186734" cy="822960"/>
        </p:xfrm>
        <a:graphic>
          <a:graphicData uri="http://schemas.openxmlformats.org/drawingml/2006/table">
            <a:tbl>
              <a:tblPr>
                <a:tableStyleId>{5C22544A-7EE6-4342-B048-85BDC9FD1C3A}</a:tableStyleId>
              </a:tblPr>
              <a:tblGrid>
                <a:gridCol w="1083195">
                  <a:extLst>
                    <a:ext uri="{9D8B030D-6E8A-4147-A177-3AD203B41FA5}">
                      <a16:colId xmlns:a16="http://schemas.microsoft.com/office/drawing/2014/main" val="1271404041"/>
                    </a:ext>
                  </a:extLst>
                </a:gridCol>
                <a:gridCol w="10103539">
                  <a:extLst>
                    <a:ext uri="{9D8B030D-6E8A-4147-A177-3AD203B41FA5}">
                      <a16:colId xmlns:a16="http://schemas.microsoft.com/office/drawing/2014/main" val="3087497817"/>
                    </a:ext>
                  </a:extLst>
                </a:gridCol>
              </a:tblGrid>
              <a:tr h="396000">
                <a:tc>
                  <a:txBody>
                    <a:bodyPr/>
                    <a:lstStyle/>
                    <a:p>
                      <a:pPr algn="ctr"/>
                      <a:r>
                        <a:rPr lang="fr-FR" b="1">
                          <a:solidFill>
                            <a:schemeClr val="bg1"/>
                          </a:solidFill>
                        </a:rPr>
                        <a:t>DON’T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t>Don’t </a:t>
                      </a:r>
                      <a:r>
                        <a:rPr lang="fr-FR" err="1"/>
                        <a:t>write</a:t>
                      </a:r>
                      <a:r>
                        <a:rPr lang="fr-FR"/>
                        <a:t> a documentation on </a:t>
                      </a:r>
                      <a:r>
                        <a:rPr lang="fr-FR" err="1"/>
                        <a:t>naming</a:t>
                      </a:r>
                      <a:r>
                        <a:rPr lang="fr-FR"/>
                        <a:t> convention if </a:t>
                      </a:r>
                      <a:r>
                        <a:rPr lang="fr-FR" err="1"/>
                        <a:t>you</a:t>
                      </a:r>
                      <a:r>
                        <a:rPr lang="fr-FR"/>
                        <a:t> do not have </a:t>
                      </a:r>
                      <a:r>
                        <a:rPr lang="fr-FR" err="1"/>
                        <a:t>any</a:t>
                      </a:r>
                      <a:r>
                        <a:rPr lang="fr-FR"/>
                        <a:t> </a:t>
                      </a:r>
                      <a:r>
                        <a:rPr lang="fr-FR" err="1"/>
                        <a:t>tools</a:t>
                      </a:r>
                      <a:r>
                        <a:rPr lang="fr-FR"/>
                        <a:t> to check </a:t>
                      </a:r>
                      <a:r>
                        <a:rPr lang="fr-FR" err="1"/>
                        <a:t>they</a:t>
                      </a:r>
                      <a:r>
                        <a:rPr lang="fr-FR"/>
                        <a:t> are </a:t>
                      </a:r>
                      <a:r>
                        <a:rPr lang="fr-FR" err="1"/>
                        <a:t>properly</a:t>
                      </a:r>
                      <a:r>
                        <a:rPr lang="fr-FR"/>
                        <a:t> </a:t>
                      </a:r>
                      <a:r>
                        <a:rPr lang="fr-FR" err="1"/>
                        <a:t>applied</a:t>
                      </a:r>
                      <a:r>
                        <a:rPr lang="fr-FR"/>
                        <a: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60631359"/>
                  </a:ext>
                </a:extLst>
              </a:tr>
            </a:tbl>
          </a:graphicData>
        </a:graphic>
      </p:graphicFrame>
    </p:spTree>
    <p:extLst>
      <p:ext uri="{BB962C8B-B14F-4D97-AF65-F5344CB8AC3E}">
        <p14:creationId xmlns:p14="http://schemas.microsoft.com/office/powerpoint/2010/main" val="30614384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title"/>
          </p:nvPr>
        </p:nvSpPr>
        <p:spPr>
          <a:xfrm>
            <a:off x="485539" y="3870006"/>
            <a:ext cx="6795051" cy="1527097"/>
          </a:xfrm>
        </p:spPr>
        <p:txBody>
          <a:bodyPr anchor="ctr">
            <a:normAutofit/>
          </a:bodyPr>
          <a:lstStyle/>
          <a:p>
            <a:r>
              <a:rPr lang="en-US" noProof="0"/>
              <a:t>Namespaces</a:t>
            </a:r>
          </a:p>
        </p:txBody>
      </p:sp>
      <p:sp>
        <p:nvSpPr>
          <p:cNvPr id="3" name="Text Placeholder 2"/>
          <p:cNvSpPr>
            <a:spLocks noGrp="1"/>
          </p:cNvSpPr>
          <p:nvPr>
            <p:ph type="body" sz="quarter" idx="10"/>
          </p:nvPr>
        </p:nvSpPr>
        <p:spPr>
          <a:xfrm>
            <a:off x="485538" y="5476402"/>
            <a:ext cx="6795052" cy="547733"/>
          </a:xfrm>
        </p:spPr>
        <p:txBody>
          <a:bodyPr anchor="ctr">
            <a:normAutofit/>
          </a:bodyPr>
          <a:lstStyle/>
          <a:p>
            <a:r>
              <a:rPr lang="en-US" noProof="0"/>
              <a:t>How to organize your types</a:t>
            </a:r>
          </a:p>
        </p:txBody>
      </p:sp>
    </p:spTree>
    <p:extLst>
      <p:ext uri="{BB962C8B-B14F-4D97-AF65-F5344CB8AC3E}">
        <p14:creationId xmlns:p14="http://schemas.microsoft.com/office/powerpoint/2010/main" val="27846515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0B4E0E3D-F8B7-9BB3-99ED-1FF77481174A}"/>
              </a:ext>
            </a:extLst>
          </p:cNvPr>
          <p:cNvSpPr>
            <a:spLocks noGrp="1"/>
          </p:cNvSpPr>
          <p:nvPr>
            <p:ph sz="quarter" idx="10"/>
          </p:nvPr>
        </p:nvSpPr>
        <p:spPr/>
        <p:txBody>
          <a:bodyPr/>
          <a:lstStyle/>
          <a:p>
            <a:r>
              <a:rPr lang="en-US" sz="2400"/>
              <a:t>In C#, a namespace is like a container that holds related code together. It helps you organize your code and prevent naming conflicts.</a:t>
            </a:r>
          </a:p>
          <a:p>
            <a:endParaRPr lang="en-US" sz="2400"/>
          </a:p>
          <a:p>
            <a:r>
              <a:rPr lang="en-US" sz="2400"/>
              <a:t>Think of it like a set of drawers in a cabinet. </a:t>
            </a:r>
          </a:p>
          <a:p>
            <a:r>
              <a:rPr lang="en-US" sz="2400"/>
              <a:t>Each drawer holds different items, but they're all related in some way. </a:t>
            </a:r>
          </a:p>
          <a:p>
            <a:r>
              <a:rPr lang="en-US" sz="2400"/>
              <a:t>Similarly, each namespace holds different classes, but they're all related to a particular area of functionality in your application.</a:t>
            </a:r>
            <a:endParaRPr lang="fr-FR" sz="2400"/>
          </a:p>
        </p:txBody>
      </p:sp>
      <p:sp>
        <p:nvSpPr>
          <p:cNvPr id="4" name="Titre 3">
            <a:extLst>
              <a:ext uri="{FF2B5EF4-FFF2-40B4-BE49-F238E27FC236}">
                <a16:creationId xmlns:a16="http://schemas.microsoft.com/office/drawing/2014/main" id="{D56864C2-2B65-A605-7C84-41CBA15EFFDF}"/>
              </a:ext>
            </a:extLst>
          </p:cNvPr>
          <p:cNvSpPr>
            <a:spLocks noGrp="1"/>
          </p:cNvSpPr>
          <p:nvPr>
            <p:ph type="title"/>
          </p:nvPr>
        </p:nvSpPr>
        <p:spPr/>
        <p:txBody>
          <a:bodyPr/>
          <a:lstStyle/>
          <a:p>
            <a:r>
              <a:rPr lang="fr-FR" err="1"/>
              <a:t>What</a:t>
            </a:r>
            <a:r>
              <a:rPr lang="fr-FR"/>
              <a:t> </a:t>
            </a:r>
            <a:r>
              <a:rPr lang="fr-FR" err="1"/>
              <a:t>is</a:t>
            </a:r>
            <a:r>
              <a:rPr lang="fr-FR"/>
              <a:t> « </a:t>
            </a:r>
            <a:r>
              <a:rPr lang="fr-FR" err="1"/>
              <a:t>namespaces</a:t>
            </a:r>
            <a:r>
              <a:rPr lang="fr-FR"/>
              <a:t> »</a:t>
            </a:r>
          </a:p>
        </p:txBody>
      </p:sp>
    </p:spTree>
    <p:extLst>
      <p:ext uri="{BB962C8B-B14F-4D97-AF65-F5344CB8AC3E}">
        <p14:creationId xmlns:p14="http://schemas.microsoft.com/office/powerpoint/2010/main" val="109717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38374E55-BC50-9CF3-EE3B-03C2D2C4D321}"/>
              </a:ext>
            </a:extLst>
          </p:cNvPr>
          <p:cNvSpPr>
            <a:spLocks noGrp="1" noChangeArrowheads="1"/>
          </p:cNvSpPr>
          <p:nvPr>
            <p:ph sz="quarter" idx="10"/>
          </p:nvPr>
        </p:nvSpPr>
        <p:spPr bwMode="auto">
          <a:prstGeom prst="rect">
            <a:avLst/>
          </a:prstGeom>
        </p:spPr>
        <p:txBody>
          <a:bodyPr vert="horz" lIns="91440" tIns="45720" rIns="91440" bIns="45720" rtlCol="0">
            <a:noAutofit/>
          </a:bodyPr>
          <a:lstStyle/>
          <a:p>
            <a:r>
              <a:rPr lang="fr-FR" altLang="fr-FR" sz="2400" dirty="0"/>
              <a:t>To use a </a:t>
            </a:r>
            <a:r>
              <a:rPr lang="fr-FR" altLang="fr-FR" sz="2400" dirty="0" err="1"/>
              <a:t>namespace</a:t>
            </a:r>
            <a:r>
              <a:rPr lang="fr-FR" altLang="fr-FR" sz="2400" dirty="0"/>
              <a:t> in </a:t>
            </a:r>
            <a:r>
              <a:rPr lang="fr-FR" altLang="fr-FR" sz="2400" dirty="0" err="1"/>
              <a:t>your</a:t>
            </a:r>
            <a:r>
              <a:rPr lang="fr-FR" altLang="fr-FR" sz="2400" dirty="0"/>
              <a:t> code, </a:t>
            </a:r>
            <a:r>
              <a:rPr lang="fr-FR" altLang="fr-FR" sz="2400" dirty="0" err="1"/>
              <a:t>you</a:t>
            </a:r>
            <a:r>
              <a:rPr lang="fr-FR" altLang="fr-FR" sz="2400" dirty="0"/>
              <a:t> </a:t>
            </a:r>
            <a:r>
              <a:rPr lang="fr-FR" altLang="fr-FR" sz="2400" dirty="0" err="1"/>
              <a:t>simply</a:t>
            </a:r>
            <a:r>
              <a:rPr lang="fr-FR" altLang="fr-FR" sz="2400" dirty="0"/>
              <a:t> </a:t>
            </a:r>
            <a:r>
              <a:rPr lang="fr-FR" altLang="fr-FR" sz="2400" dirty="0" err="1"/>
              <a:t>include</a:t>
            </a:r>
            <a:r>
              <a:rPr lang="fr-FR" altLang="fr-FR" sz="2400" dirty="0"/>
              <a:t> a </a:t>
            </a:r>
            <a:r>
              <a:rPr lang="fr-FR" altLang="fr-FR" sz="2400" dirty="0" err="1"/>
              <a:t>using</a:t>
            </a:r>
            <a:r>
              <a:rPr lang="fr-FR" altLang="fr-FR" sz="2400" dirty="0"/>
              <a:t> </a:t>
            </a:r>
            <a:r>
              <a:rPr lang="fr-FR" altLang="fr-FR" sz="2400" dirty="0" err="1"/>
              <a:t>statement</a:t>
            </a:r>
            <a:r>
              <a:rPr lang="fr-FR" altLang="fr-FR" sz="2400" dirty="0"/>
              <a:t> at the top of </a:t>
            </a:r>
            <a:r>
              <a:rPr lang="fr-FR" altLang="fr-FR" sz="2400" dirty="0" err="1"/>
              <a:t>your</a:t>
            </a:r>
            <a:r>
              <a:rPr lang="fr-FR" altLang="fr-FR" sz="2400" dirty="0"/>
              <a:t> file, like </a:t>
            </a:r>
            <a:r>
              <a:rPr lang="fr-FR" altLang="fr-FR" sz="2400" dirty="0" err="1"/>
              <a:t>this</a:t>
            </a:r>
            <a:r>
              <a:rPr lang="fr-FR" altLang="fr-FR" sz="2400" dirty="0"/>
              <a:t>: </a:t>
            </a:r>
          </a:p>
          <a:p>
            <a:endParaRPr lang="fr-FR" altLang="fr-FR" sz="2400" dirty="0"/>
          </a:p>
          <a:p>
            <a:endParaRPr lang="fr-FR" altLang="fr-FR" sz="2400" dirty="0"/>
          </a:p>
          <a:p>
            <a:r>
              <a:rPr lang="en-US" altLang="fr-FR" sz="2400" dirty="0"/>
              <a:t>This tells the compiler that you want to use the classes in the </a:t>
            </a:r>
            <a:r>
              <a:rPr lang="en-US" altLang="fr-FR" sz="2400" b="1" dirty="0" err="1"/>
              <a:t>MyNamespace</a:t>
            </a:r>
            <a:r>
              <a:rPr lang="en-US" altLang="fr-FR" sz="2400" dirty="0"/>
              <a:t> namespace. Then you can reference the classes within that namespace in your code, like this:</a:t>
            </a:r>
          </a:p>
          <a:p>
            <a:endParaRPr lang="en-US" altLang="fr-FR" sz="2400" dirty="0"/>
          </a:p>
          <a:p>
            <a:r>
              <a:rPr lang="en-US" altLang="fr-FR" sz="2400" dirty="0"/>
              <a:t>Here, </a:t>
            </a:r>
            <a:r>
              <a:rPr lang="en-US" altLang="fr-FR" sz="2400" b="1" dirty="0" err="1"/>
              <a:t>MyClass</a:t>
            </a:r>
            <a:r>
              <a:rPr lang="en-US" altLang="fr-FR" sz="2400" dirty="0"/>
              <a:t> is a class within the </a:t>
            </a:r>
            <a:r>
              <a:rPr lang="en-US" altLang="fr-FR" sz="2400" b="1" dirty="0" err="1"/>
              <a:t>MyNamespace</a:t>
            </a:r>
            <a:r>
              <a:rPr lang="en-US" altLang="fr-FR" sz="2400" dirty="0"/>
              <a:t> namespace, so we use the namespace name followed by the class name to create a new object of that class.</a:t>
            </a:r>
            <a:endParaRPr lang="fr-FR" altLang="fr-FR" sz="2400" dirty="0"/>
          </a:p>
          <a:p>
            <a:endParaRPr lang="fr-FR" altLang="fr-FR" sz="2400" dirty="0"/>
          </a:p>
        </p:txBody>
      </p:sp>
      <p:sp>
        <p:nvSpPr>
          <p:cNvPr id="4" name="Titre 3">
            <a:extLst>
              <a:ext uri="{FF2B5EF4-FFF2-40B4-BE49-F238E27FC236}">
                <a16:creationId xmlns:a16="http://schemas.microsoft.com/office/drawing/2014/main" id="{81EA0CA4-7DEA-CE5A-E54C-AA6AE6A7F25E}"/>
              </a:ext>
            </a:extLst>
          </p:cNvPr>
          <p:cNvSpPr>
            <a:spLocks noGrp="1"/>
          </p:cNvSpPr>
          <p:nvPr>
            <p:ph type="title"/>
          </p:nvPr>
        </p:nvSpPr>
        <p:spPr/>
        <p:txBody>
          <a:bodyPr/>
          <a:lstStyle/>
          <a:p>
            <a:r>
              <a:rPr lang="fr-FR"/>
              <a:t>How use </a:t>
            </a:r>
            <a:r>
              <a:rPr lang="fr-FR" err="1"/>
              <a:t>it</a:t>
            </a:r>
            <a:endParaRPr lang="fr-FR"/>
          </a:p>
        </p:txBody>
      </p:sp>
      <p:pic>
        <p:nvPicPr>
          <p:cNvPr id="8" name="Image 7">
            <a:extLst>
              <a:ext uri="{FF2B5EF4-FFF2-40B4-BE49-F238E27FC236}">
                <a16:creationId xmlns:a16="http://schemas.microsoft.com/office/drawing/2014/main" id="{8B8A796C-7E5B-BF98-3506-E81B030F4F42}"/>
              </a:ext>
            </a:extLst>
          </p:cNvPr>
          <p:cNvPicPr>
            <a:picLocks noChangeAspect="1"/>
          </p:cNvPicPr>
          <p:nvPr/>
        </p:nvPicPr>
        <p:blipFill>
          <a:blip r:embed="rId3"/>
          <a:stretch>
            <a:fillRect/>
          </a:stretch>
        </p:blipFill>
        <p:spPr>
          <a:xfrm>
            <a:off x="3315820" y="2066994"/>
            <a:ext cx="1609950" cy="809738"/>
          </a:xfrm>
          <a:prstGeom prst="rect">
            <a:avLst/>
          </a:prstGeom>
        </p:spPr>
      </p:pic>
      <p:pic>
        <p:nvPicPr>
          <p:cNvPr id="13" name="Image 12">
            <a:extLst>
              <a:ext uri="{FF2B5EF4-FFF2-40B4-BE49-F238E27FC236}">
                <a16:creationId xmlns:a16="http://schemas.microsoft.com/office/drawing/2014/main" id="{F4583844-E4B6-7594-DE60-EDFBF01C3042}"/>
              </a:ext>
            </a:extLst>
          </p:cNvPr>
          <p:cNvPicPr>
            <a:picLocks noChangeAspect="1"/>
          </p:cNvPicPr>
          <p:nvPr/>
        </p:nvPicPr>
        <p:blipFill>
          <a:blip r:embed="rId4"/>
          <a:stretch>
            <a:fillRect/>
          </a:stretch>
        </p:blipFill>
        <p:spPr>
          <a:xfrm>
            <a:off x="3314411" y="3862887"/>
            <a:ext cx="2743583" cy="342948"/>
          </a:xfrm>
          <a:prstGeom prst="rect">
            <a:avLst/>
          </a:prstGeom>
        </p:spPr>
      </p:pic>
    </p:spTree>
    <p:extLst>
      <p:ext uri="{BB962C8B-B14F-4D97-AF65-F5344CB8AC3E}">
        <p14:creationId xmlns:p14="http://schemas.microsoft.com/office/powerpoint/2010/main" val="2080235970"/>
      </p:ext>
    </p:extLst>
  </p:cSld>
  <p:clrMapOvr>
    <a:masterClrMapping/>
  </p:clrMapOvr>
</p:sld>
</file>

<file path=ppt/theme/theme1.xml><?xml version="1.0" encoding="utf-8"?>
<a:theme xmlns:a="http://schemas.openxmlformats.org/drawingml/2006/main" name="Un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F8A46B6A-87FA-4B91-9D64-290BE8B3E034}"/>
    </a:ext>
  </a:extLst>
</a:theme>
</file>

<file path=ppt/theme/theme2.xml><?xml version="1.0" encoding="utf-8"?>
<a:theme xmlns:a="http://schemas.openxmlformats.org/drawingml/2006/main" name="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C58088C0-FF4D-4458-BF1F-FCAE39E34AF8}"/>
    </a:ext>
  </a:extLst>
</a:theme>
</file>

<file path=ppt/theme/theme3.xml><?xml version="1.0" encoding="utf-8"?>
<a:theme xmlns:a="http://schemas.openxmlformats.org/drawingml/2006/main" name="Highly Confidential">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3B3DE15A-10AA-4645-80D7-AD9E5B6584CA}"/>
    </a:ext>
  </a:extLst>
</a:theme>
</file>

<file path=ppt/theme/theme4.xml><?xml version="1.0" encoding="utf-8"?>
<a:theme xmlns:a="http://schemas.openxmlformats.org/drawingml/2006/main" name="Restricted">
  <a:themeElements>
    <a:clrScheme name="Custom 5">
      <a:dk1>
        <a:srgbClr val="595959"/>
      </a:dk1>
      <a:lt1>
        <a:srgbClr val="FFFFFF"/>
      </a:lt1>
      <a:dk2>
        <a:srgbClr val="FF5800"/>
      </a:dk2>
      <a:lt2>
        <a:srgbClr val="E7E6E6"/>
      </a:lt2>
      <a:accent1>
        <a:srgbClr val="FF5800"/>
      </a:accent1>
      <a:accent2>
        <a:srgbClr val="CE0569"/>
      </a:accent2>
      <a:accent3>
        <a:srgbClr val="C80000"/>
      </a:accent3>
      <a:accent4>
        <a:srgbClr val="FFB314"/>
      </a:accent4>
      <a:accent5>
        <a:srgbClr val="47800A"/>
      </a:accent5>
      <a:accent6>
        <a:srgbClr val="890078"/>
      </a:accent6>
      <a:hlink>
        <a:srgbClr val="FF5800"/>
      </a:hlink>
      <a:folHlink>
        <a:srgbClr val="890078"/>
      </a:folHlink>
    </a:clrScheme>
    <a:fontScheme name="Avanade 2023">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anchor="ctr"/>
      <a:lstStyle>
        <a:defPPr algn="ctr" fontAlgn="auto">
          <a:lnSpc>
            <a:spcPct val="110000"/>
          </a:lnSpc>
          <a:spcBef>
            <a:spcPts val="200"/>
          </a:spcBef>
          <a:spcAft>
            <a:spcPts val="2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100" dirty="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Avanade 2023 Template - Full  -  Read-Only" id="{065F4D9C-8A47-4C39-93D5-59046E6B5BF1}" vid="{7F639858-8BAD-4CC6-A407-CD66C1DB0D6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A53B87EFB7244EADCC789ED2C2340C" ma:contentTypeVersion="2" ma:contentTypeDescription="Create a new document." ma:contentTypeScope="" ma:versionID="8ebbb9f60ca777a25193f7c97c0a3b66">
  <xsd:schema xmlns:xsd="http://www.w3.org/2001/XMLSchema" xmlns:xs="http://www.w3.org/2001/XMLSchema" xmlns:p="http://schemas.microsoft.com/office/2006/metadata/properties" xmlns:ns2="5b01515a-3536-4c92-a408-421827cd2e34" targetNamespace="http://schemas.microsoft.com/office/2006/metadata/properties" ma:root="true" ma:fieldsID="c0aa4a4ff56090945afad180e684a118" ns2:_="">
    <xsd:import namespace="5b01515a-3536-4c92-a408-421827cd2e3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1515a-3536-4c92-a408-421827cd2e3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7C7A8B-933B-4D15-876E-8E4565782C37}">
  <ds:schemaRefs>
    <ds:schemaRef ds:uri="5b01515a-3536-4c92-a408-421827cd2e3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CA90F56-47BD-4CEC-88D8-BD16AF340293}">
  <ds:schemaRefs>
    <ds:schemaRef ds:uri="5b01515a-3536-4c92-a408-421827cd2e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8092495-B203-4AF5-A63F-B2AE96E61757}">
  <ds:schemaRefs>
    <ds:schemaRef ds:uri="http://schemas.microsoft.com/sharepoint/v3/contenttype/forms"/>
  </ds:schemaRefs>
</ds:datastoreItem>
</file>

<file path=docMetadata/LabelInfo.xml><?xml version="1.0" encoding="utf-8"?>
<clbl:labelList xmlns:clbl="http://schemas.microsoft.com/office/2020/mipLabelMetadata">
  <clbl:label id="{dd1e4005-c2ec-4102-89a4-937c1aac37c3}" enabled="1" method="Privileged" siteId="{cf36141c-ddd7-45a7-b073-111f66d0b30c}" removed="0"/>
</clbl:labelList>
</file>

<file path=docProps/app.xml><?xml version="1.0" encoding="utf-8"?>
<Properties xmlns="http://schemas.openxmlformats.org/officeDocument/2006/extended-properties" xmlns:vt="http://schemas.openxmlformats.org/officeDocument/2006/docPropsVTypes">
  <Template/>
  <TotalTime>64</TotalTime>
  <Words>3242</Words>
  <Application>Microsoft Office PowerPoint</Application>
  <PresentationFormat>Widescreen</PresentationFormat>
  <Paragraphs>518</Paragraphs>
  <Slides>57</Slides>
  <Notes>37</Notes>
  <HiddenSlides>4</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57</vt:i4>
      </vt:variant>
    </vt:vector>
  </HeadingPairs>
  <TitlesOfParts>
    <vt:vector size="70" baseType="lpstr">
      <vt:lpstr>Arial</vt:lpstr>
      <vt:lpstr>Calibri</vt:lpstr>
      <vt:lpstr>Cascadia Mono</vt:lpstr>
      <vt:lpstr>Courier New</vt:lpstr>
      <vt:lpstr>Segoe UI</vt:lpstr>
      <vt:lpstr>Segoe UI Light</vt:lpstr>
      <vt:lpstr>Segoe UI Semibold</vt:lpstr>
      <vt:lpstr>Söhne</vt:lpstr>
      <vt:lpstr>Source Sans Pro</vt:lpstr>
      <vt:lpstr>Unrestricted</vt:lpstr>
      <vt:lpstr>Confidential</vt:lpstr>
      <vt:lpstr>Highly Confidential</vt:lpstr>
      <vt:lpstr>Restricted</vt:lpstr>
      <vt:lpstr>C# Professional Level 1</vt:lpstr>
      <vt:lpstr>Chapter Agenda</vt:lpstr>
      <vt:lpstr>Basic Syntax</vt:lpstr>
      <vt:lpstr>Basic Syntax</vt:lpstr>
      <vt:lpstr>Basic Syntax</vt:lpstr>
      <vt:lpstr>Basic Syntax</vt:lpstr>
      <vt:lpstr>Namespaces</vt:lpstr>
      <vt:lpstr>What is « namespaces »</vt:lpstr>
      <vt:lpstr>How use it</vt:lpstr>
      <vt:lpstr>Overview</vt:lpstr>
      <vt:lpstr>Guidelines</vt:lpstr>
      <vt:lpstr>System Types</vt:lpstr>
      <vt:lpstr>Numeric Types</vt:lpstr>
      <vt:lpstr>Numeric Types</vt:lpstr>
      <vt:lpstr>Numeric Types</vt:lpstr>
      <vt:lpstr>Numeric Types</vt:lpstr>
      <vt:lpstr>System Types</vt:lpstr>
      <vt:lpstr>Text</vt:lpstr>
      <vt:lpstr>Text</vt:lpstr>
      <vt:lpstr>Text</vt:lpstr>
      <vt:lpstr>System Types</vt:lpstr>
      <vt:lpstr>DateTime</vt:lpstr>
      <vt:lpstr>DateTime</vt:lpstr>
      <vt:lpstr>System Types</vt:lpstr>
      <vt:lpstr>Value Types</vt:lpstr>
      <vt:lpstr>Value Types</vt:lpstr>
      <vt:lpstr>Value Types</vt:lpstr>
      <vt:lpstr>System Types</vt:lpstr>
      <vt:lpstr>Reference Types</vt:lpstr>
      <vt:lpstr>Conditional logic</vt:lpstr>
      <vt:lpstr>Conditional logic</vt:lpstr>
      <vt:lpstr>Conditional logic</vt:lpstr>
      <vt:lpstr>Conditional logic</vt:lpstr>
      <vt:lpstr>Conditional logic</vt:lpstr>
      <vt:lpstr>Conditional logic</vt:lpstr>
      <vt:lpstr>Conditional logic</vt:lpstr>
      <vt:lpstr>Conditional logic</vt:lpstr>
      <vt:lpstr>Conditional logic</vt:lpstr>
      <vt:lpstr>Conditional logic</vt:lpstr>
      <vt:lpstr>Visibility</vt:lpstr>
      <vt:lpstr>Visibility </vt:lpstr>
      <vt:lpstr>Class</vt:lpstr>
      <vt:lpstr>Class</vt:lpstr>
      <vt:lpstr>Struct</vt:lpstr>
      <vt:lpstr>Struct</vt:lpstr>
      <vt:lpstr>Nullable types</vt:lpstr>
      <vt:lpstr>Type Inference</vt:lpstr>
      <vt:lpstr>Guidelines</vt:lpstr>
      <vt:lpstr>Exception handling</vt:lpstr>
      <vt:lpstr>Exception handling</vt:lpstr>
      <vt:lpstr>Exception handling</vt:lpstr>
      <vt:lpstr>Patterns</vt:lpstr>
      <vt:lpstr>Exception filters</vt:lpstr>
      <vt:lpstr>PowerPoint Presentation</vt:lpstr>
      <vt:lpstr>Encoding</vt:lpstr>
      <vt:lpstr>System.Text.Encoding</vt:lpstr>
      <vt:lpstr>Patterns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Thibault Falise</dc:creator>
  <cp:keywords/>
  <dc:description/>
  <cp:lastModifiedBy>Christian LAGRANGE</cp:lastModifiedBy>
  <cp:revision>1</cp:revision>
  <dcterms:created xsi:type="dcterms:W3CDTF">2017-02-20T13:38:19Z</dcterms:created>
  <dcterms:modified xsi:type="dcterms:W3CDTF">2023-05-09T15:19:54Z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0x010100F2A53B87EFB7244EADCC789ED2C2340C</vt:lpwstr>
  </property>
  <property fmtid="{D5CDD505-2E9C-101B-9397-08002B2CF9AE}" pid="3" name="MSIP_Label_dd1e4005-c2ec-4102-89a4-937c1aac37c3_Enabled">
    <vt:lpwstr>true</vt:lpwstr>
  </property>
  <property fmtid="{D5CDD505-2E9C-101B-9397-08002B2CF9AE}" pid="4" name="MSIP_Label_dd1e4005-c2ec-4102-89a4-937c1aac37c3_SetDate">
    <vt:lpwstr>2021-05-25T12:48:13Z</vt:lpwstr>
  </property>
  <property fmtid="{D5CDD505-2E9C-101B-9397-08002B2CF9AE}" pid="5" name="MSIP_Label_dd1e4005-c2ec-4102-89a4-937c1aac37c3_Method">
    <vt:lpwstr>Privileged</vt:lpwstr>
  </property>
  <property fmtid="{D5CDD505-2E9C-101B-9397-08002B2CF9AE}" pid="6" name="MSIP_Label_dd1e4005-c2ec-4102-89a4-937c1aac37c3_Name">
    <vt:lpwstr>dd1e4005-c2ec-4102-89a4-937c1aac37c3</vt:lpwstr>
  </property>
  <property fmtid="{D5CDD505-2E9C-101B-9397-08002B2CF9AE}" pid="7" name="MSIP_Label_dd1e4005-c2ec-4102-89a4-937c1aac37c3_SiteId">
    <vt:lpwstr>cf36141c-ddd7-45a7-b073-111f66d0b30c</vt:lpwstr>
  </property>
  <property fmtid="{D5CDD505-2E9C-101B-9397-08002B2CF9AE}" pid="8" name="MSIP_Label_dd1e4005-c2ec-4102-89a4-937c1aac37c3_ActionId">
    <vt:lpwstr>7525971f-4424-4dac-bc06-592de8fcf420</vt:lpwstr>
  </property>
  <property fmtid="{D5CDD505-2E9C-101B-9397-08002B2CF9AE}" pid="9" name="MSIP_Label_dd1e4005-c2ec-4102-89a4-937c1aac37c3_ContentBits">
    <vt:lpwstr>0</vt:lpwstr>
  </property>
  <property fmtid="{D5CDD505-2E9C-101B-9397-08002B2CF9AE}" pid="10" name="xd_ProgID">
    <vt:lpwstr/>
  </property>
  <property fmtid="{D5CDD505-2E9C-101B-9397-08002B2CF9AE}" pid="11" name="TemplateUrl">
    <vt:lpwstr/>
  </property>
  <property fmtid="{D5CDD505-2E9C-101B-9397-08002B2CF9AE}" pid="12" name="ComplianceAssetId">
    <vt:lpwstr/>
  </property>
  <property fmtid="{D5CDD505-2E9C-101B-9397-08002B2CF9AE}" pid="13" name="_ExtendedDescription">
    <vt:lpwstr/>
  </property>
  <property fmtid="{D5CDD505-2E9C-101B-9397-08002B2CF9AE}" pid="14" name="TriggerFlowInfo">
    <vt:lpwstr/>
  </property>
  <property fmtid="{D5CDD505-2E9C-101B-9397-08002B2CF9AE}" pid="15" name="xd_Signature">
    <vt:bool>false</vt:bool>
  </property>
  <property fmtid="{D5CDD505-2E9C-101B-9397-08002B2CF9AE}" pid="16" name="MediaServiceImageTags">
    <vt:lpwstr/>
  </property>
  <property fmtid="{D5CDD505-2E9C-101B-9397-08002B2CF9AE}" pid="17" name="Tags">
    <vt:lpwstr/>
  </property>
  <property fmtid="{D5CDD505-2E9C-101B-9397-08002B2CF9AE}" pid="18" name="TaxKeyword">
    <vt:lpwstr/>
  </property>
</Properties>
</file>